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2" r:id="rId2"/>
    <p:sldId id="259" r:id="rId3"/>
    <p:sldId id="260" r:id="rId4"/>
    <p:sldId id="261" r:id="rId5"/>
    <p:sldId id="263" r:id="rId6"/>
    <p:sldId id="256" r:id="rId7"/>
    <p:sldId id="257" r:id="rId8"/>
    <p:sldId id="258" r:id="rId9"/>
  </p:sldIdLst>
  <p:sldSz cx="12801600" cy="9601200" type="A3"/>
  <p:notesSz cx="6858000" cy="9144000"/>
  <p:defaultTextStyle>
    <a:defPPr>
      <a:defRPr lang="de-DE"/>
    </a:defPPr>
    <a:lvl1pPr marL="0" algn="l" defTabSz="1280160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678" y="360"/>
      </p:cViewPr>
      <p:guideLst>
        <p:guide orient="horz" pos="3024"/>
        <p:guide pos="40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F3ACF-DF1B-41C2-AE02-328385ACE800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ED5AF-A260-487C-8D23-8C4950B970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410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801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ED5AF-A260-487C-8D23-8C4950B9703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784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ED5AF-A260-487C-8D23-8C4950B9703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784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ED5AF-A260-487C-8D23-8C4950B9703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784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60120" y="2982596"/>
            <a:ext cx="10881360" cy="205803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920240" y="5440680"/>
            <a:ext cx="8961120" cy="24536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2816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510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281160" y="384494"/>
            <a:ext cx="2880360" cy="819213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40080" y="384494"/>
            <a:ext cx="8427720" cy="819213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0896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4763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11238" y="6169661"/>
            <a:ext cx="10881360" cy="1906905"/>
          </a:xfrm>
        </p:spPr>
        <p:txBody>
          <a:bodyPr anchor="t"/>
          <a:lstStyle>
            <a:lvl1pPr algn="l">
              <a:defRPr sz="56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11238" y="4069399"/>
            <a:ext cx="10881360" cy="2100262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64008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9077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40080" y="2240281"/>
            <a:ext cx="5654040" cy="6336348"/>
          </a:xfrm>
        </p:spPr>
        <p:txBody>
          <a:bodyPr/>
          <a:lstStyle>
            <a:lvl1pPr>
              <a:defRPr sz="3900"/>
            </a:lvl1pPr>
            <a:lvl2pPr>
              <a:defRPr sz="3400"/>
            </a:lvl2pPr>
            <a:lvl3pPr>
              <a:defRPr sz="28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07480" y="2240281"/>
            <a:ext cx="5654040" cy="6336348"/>
          </a:xfrm>
        </p:spPr>
        <p:txBody>
          <a:bodyPr/>
          <a:lstStyle>
            <a:lvl1pPr>
              <a:defRPr sz="3900"/>
            </a:lvl1pPr>
            <a:lvl2pPr>
              <a:defRPr sz="3400"/>
            </a:lvl2pPr>
            <a:lvl3pPr>
              <a:defRPr sz="28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602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40080" y="2149158"/>
            <a:ext cx="5656263" cy="895667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00" b="1"/>
            </a:lvl3pPr>
            <a:lvl4pPr marL="1920240" indent="0">
              <a:buNone/>
              <a:defRPr sz="2200" b="1"/>
            </a:lvl4pPr>
            <a:lvl5pPr marL="2560320" indent="0">
              <a:buNone/>
              <a:defRPr sz="2200" b="1"/>
            </a:lvl5pPr>
            <a:lvl6pPr marL="3200400" indent="0">
              <a:buNone/>
              <a:defRPr sz="2200" b="1"/>
            </a:lvl6pPr>
            <a:lvl7pPr marL="3840480" indent="0">
              <a:buNone/>
              <a:defRPr sz="2200" b="1"/>
            </a:lvl7pPr>
            <a:lvl8pPr marL="4480560" indent="0">
              <a:buNone/>
              <a:defRPr sz="2200" b="1"/>
            </a:lvl8pPr>
            <a:lvl9pPr marL="5120640" indent="0">
              <a:buNone/>
              <a:defRPr sz="22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40080" y="3044825"/>
            <a:ext cx="5656263" cy="5531803"/>
          </a:xfrm>
        </p:spPr>
        <p:txBody>
          <a:bodyPr/>
          <a:lstStyle>
            <a:lvl1pPr>
              <a:defRPr sz="3400"/>
            </a:lvl1pPr>
            <a:lvl2pPr>
              <a:defRPr sz="2800"/>
            </a:lvl2pPr>
            <a:lvl3pPr>
              <a:defRPr sz="25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03036" y="2149158"/>
            <a:ext cx="5658485" cy="895667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00" b="1"/>
            </a:lvl3pPr>
            <a:lvl4pPr marL="1920240" indent="0">
              <a:buNone/>
              <a:defRPr sz="2200" b="1"/>
            </a:lvl4pPr>
            <a:lvl5pPr marL="2560320" indent="0">
              <a:buNone/>
              <a:defRPr sz="2200" b="1"/>
            </a:lvl5pPr>
            <a:lvl6pPr marL="3200400" indent="0">
              <a:buNone/>
              <a:defRPr sz="2200" b="1"/>
            </a:lvl6pPr>
            <a:lvl7pPr marL="3840480" indent="0">
              <a:buNone/>
              <a:defRPr sz="2200" b="1"/>
            </a:lvl7pPr>
            <a:lvl8pPr marL="4480560" indent="0">
              <a:buNone/>
              <a:defRPr sz="2200" b="1"/>
            </a:lvl8pPr>
            <a:lvl9pPr marL="5120640" indent="0">
              <a:buNone/>
              <a:defRPr sz="22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03036" y="3044825"/>
            <a:ext cx="5658485" cy="5531803"/>
          </a:xfrm>
        </p:spPr>
        <p:txBody>
          <a:bodyPr/>
          <a:lstStyle>
            <a:lvl1pPr>
              <a:defRPr sz="3400"/>
            </a:lvl1pPr>
            <a:lvl2pPr>
              <a:defRPr sz="2800"/>
            </a:lvl2pPr>
            <a:lvl3pPr>
              <a:defRPr sz="25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440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8988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235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0081" y="382270"/>
            <a:ext cx="4211638" cy="1626870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05070" y="382271"/>
            <a:ext cx="7156450" cy="8194358"/>
          </a:xfrm>
        </p:spPr>
        <p:txBody>
          <a:bodyPr/>
          <a:lstStyle>
            <a:lvl1pPr>
              <a:defRPr sz="4500"/>
            </a:lvl1pPr>
            <a:lvl2pPr>
              <a:defRPr sz="3900"/>
            </a:lvl2pPr>
            <a:lvl3pPr>
              <a:defRPr sz="340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0081" y="2009141"/>
            <a:ext cx="4211638" cy="6567488"/>
          </a:xfrm>
        </p:spPr>
        <p:txBody>
          <a:bodyPr/>
          <a:lstStyle>
            <a:lvl1pPr marL="0" indent="0">
              <a:buNone/>
              <a:defRPr sz="2000"/>
            </a:lvl1pPr>
            <a:lvl2pPr marL="640080" indent="0">
              <a:buNone/>
              <a:defRPr sz="1700"/>
            </a:lvl2pPr>
            <a:lvl3pPr marL="1280160" indent="0">
              <a:buNone/>
              <a:defRPr sz="1400"/>
            </a:lvl3pPr>
            <a:lvl4pPr marL="1920240" indent="0">
              <a:buNone/>
              <a:defRPr sz="1300"/>
            </a:lvl4pPr>
            <a:lvl5pPr marL="2560320" indent="0">
              <a:buNone/>
              <a:defRPr sz="1300"/>
            </a:lvl5pPr>
            <a:lvl6pPr marL="3200400" indent="0">
              <a:buNone/>
              <a:defRPr sz="1300"/>
            </a:lvl6pPr>
            <a:lvl7pPr marL="3840480" indent="0">
              <a:buNone/>
              <a:defRPr sz="1300"/>
            </a:lvl7pPr>
            <a:lvl8pPr marL="4480560" indent="0">
              <a:buNone/>
              <a:defRPr sz="1300"/>
            </a:lvl8pPr>
            <a:lvl9pPr marL="5120640" indent="0">
              <a:buNone/>
              <a:defRPr sz="13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4803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09203" y="6720840"/>
            <a:ext cx="7680960" cy="793433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509203" y="857885"/>
            <a:ext cx="7680960" cy="5760720"/>
          </a:xfrm>
        </p:spPr>
        <p:txBody>
          <a:bodyPr/>
          <a:lstStyle>
            <a:lvl1pPr marL="0" indent="0">
              <a:buNone/>
              <a:defRPr sz="4500"/>
            </a:lvl1pPr>
            <a:lvl2pPr marL="640080" indent="0">
              <a:buNone/>
              <a:defRPr sz="3900"/>
            </a:lvl2pPr>
            <a:lvl3pPr marL="1280160" indent="0">
              <a:buNone/>
              <a:defRPr sz="340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509203" y="7514273"/>
            <a:ext cx="7680960" cy="1126807"/>
          </a:xfrm>
        </p:spPr>
        <p:txBody>
          <a:bodyPr/>
          <a:lstStyle>
            <a:lvl1pPr marL="0" indent="0">
              <a:buNone/>
              <a:defRPr sz="2000"/>
            </a:lvl1pPr>
            <a:lvl2pPr marL="640080" indent="0">
              <a:buNone/>
              <a:defRPr sz="1700"/>
            </a:lvl2pPr>
            <a:lvl3pPr marL="1280160" indent="0">
              <a:buNone/>
              <a:defRPr sz="1400"/>
            </a:lvl3pPr>
            <a:lvl4pPr marL="1920240" indent="0">
              <a:buNone/>
              <a:defRPr sz="1300"/>
            </a:lvl4pPr>
            <a:lvl5pPr marL="2560320" indent="0">
              <a:buNone/>
              <a:defRPr sz="1300"/>
            </a:lvl5pPr>
            <a:lvl6pPr marL="3200400" indent="0">
              <a:buNone/>
              <a:defRPr sz="1300"/>
            </a:lvl6pPr>
            <a:lvl7pPr marL="3840480" indent="0">
              <a:buNone/>
              <a:defRPr sz="1300"/>
            </a:lvl7pPr>
            <a:lvl8pPr marL="4480560" indent="0">
              <a:buNone/>
              <a:defRPr sz="1300"/>
            </a:lvl8pPr>
            <a:lvl9pPr marL="5120640" indent="0">
              <a:buNone/>
              <a:defRPr sz="13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3776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40080" y="384493"/>
            <a:ext cx="11521440" cy="1600200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40080" y="2240281"/>
            <a:ext cx="11521440" cy="6336348"/>
          </a:xfrm>
          <a:prstGeom prst="rect">
            <a:avLst/>
          </a:prstGeom>
        </p:spPr>
        <p:txBody>
          <a:bodyPr vert="horz" lIns="128016" tIns="64008" rIns="128016" bIns="64008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40080" y="8898891"/>
            <a:ext cx="2987040" cy="511175"/>
          </a:xfrm>
          <a:prstGeom prst="rect">
            <a:avLst/>
          </a:prstGeom>
        </p:spPr>
        <p:txBody>
          <a:bodyPr vert="horz" lIns="128016" tIns="64008" rIns="128016" bIns="64008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00843-890B-477F-B661-5870E3C38EF5}" type="datetimeFigureOut">
              <a:rPr lang="de-DE" smtClean="0"/>
              <a:t>06.04.2022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373880" y="8898891"/>
            <a:ext cx="4053840" cy="511175"/>
          </a:xfrm>
          <a:prstGeom prst="rect">
            <a:avLst/>
          </a:prstGeom>
        </p:spPr>
        <p:txBody>
          <a:bodyPr vert="horz" lIns="128016" tIns="64008" rIns="128016" bIns="64008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174480" y="8898891"/>
            <a:ext cx="2987040" cy="511175"/>
          </a:xfrm>
          <a:prstGeom prst="rect">
            <a:avLst/>
          </a:prstGeom>
        </p:spPr>
        <p:txBody>
          <a:bodyPr vert="horz" lIns="128016" tIns="64008" rIns="128016" bIns="64008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A3277-635A-439B-BBD3-772D211A19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8412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280160" rtl="0" eaLnBrk="1" latinLnBrk="0" hangingPunct="1">
        <a:spcBef>
          <a:spcPct val="0"/>
        </a:spcBef>
        <a:buNone/>
        <a:defRPr sz="6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60" indent="-480060" algn="l" defTabSz="1280160" rtl="0" eaLnBrk="1" latinLnBrk="0" hangingPunct="1">
        <a:spcBef>
          <a:spcPct val="2000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1pPr>
      <a:lvl2pPr marL="1040130" indent="-400050" algn="l" defTabSz="1280160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spcBef>
          <a:spcPct val="20000"/>
        </a:spcBef>
        <a:buFont typeface="Arial" panose="020B0604020202020204" pitchFamily="34" charset="0"/>
        <a:buChar char="»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80160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6.png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MPCNC - Inbetriebnahme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1706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163533" y="552128"/>
            <a:ext cx="939776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MPCNC BRIGK V1.0 in a </a:t>
            </a:r>
            <a:r>
              <a:rPr lang="de-DE" dirty="0" err="1" smtClean="0"/>
              <a:t>Nutsshell</a:t>
            </a:r>
            <a:r>
              <a:rPr lang="de-DE" dirty="0" smtClean="0"/>
              <a:t> - Inbetriebnahme	</a:t>
            </a:r>
            <a:r>
              <a:rPr lang="de-DE" sz="1000" dirty="0" smtClean="0"/>
              <a:t>4.4.2022 F. </a:t>
            </a:r>
            <a:r>
              <a:rPr lang="de-DE" sz="1000" dirty="0" err="1" smtClean="0"/>
              <a:t>Gesele</a:t>
            </a:r>
            <a:r>
              <a:rPr lang="de-DE" sz="1000" dirty="0" smtClean="0"/>
              <a:t> Seite 1/2</a:t>
            </a:r>
            <a:endParaRPr lang="de-DE" sz="1000" dirty="0"/>
          </a:p>
        </p:txBody>
      </p:sp>
      <p:sp>
        <p:nvSpPr>
          <p:cNvPr id="5" name="Textfeld 4"/>
          <p:cNvSpPr txBox="1"/>
          <p:nvPr/>
        </p:nvSpPr>
        <p:spPr>
          <a:xfrm>
            <a:off x="1163533" y="1344216"/>
            <a:ext cx="851752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Netzstecker einstecken, Steckdosenleiste 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USB-Kabel in Rechner und Elektronik einschalten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Endstufenschalter an der Elektronik AUS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Netzschalter an der Elektronik 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Rechner hochfahren, PWD: </a:t>
            </a:r>
            <a:r>
              <a:rPr lang="de-DE" sz="1400" dirty="0" err="1" smtClean="0"/>
              <a:t>Makerspace</a:t>
            </a: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ESTLCAM starten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Im Reiter „Grundeinstellung“ -&gt; </a:t>
            </a:r>
            <a:r>
              <a:rPr lang="de-DE" sz="1400" dirty="0" err="1" smtClean="0"/>
              <a:t>Estlcam</a:t>
            </a:r>
            <a:r>
              <a:rPr lang="de-DE" sz="1400" dirty="0" smtClean="0"/>
              <a:t> -&gt; OK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Unter „CNC Programme“ -&gt; </a:t>
            </a:r>
            <a:r>
              <a:rPr lang="de-DE" sz="1400" dirty="0" err="1" smtClean="0"/>
              <a:t>Estlcam</a:t>
            </a:r>
            <a:r>
              <a:rPr lang="de-DE" sz="1400" dirty="0" smtClean="0"/>
              <a:t> -&gt; OK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Unter „CNC-Steuerung“ folgende Einstellungen kontrollieren (der COM-Port ist unter Umständen ein Anderer)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232" y="3432448"/>
            <a:ext cx="7002463" cy="4641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4569754" y="3936504"/>
            <a:ext cx="852541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/>
          <p:cNvSpPr/>
          <p:nvPr/>
        </p:nvSpPr>
        <p:spPr>
          <a:xfrm>
            <a:off x="2368352" y="4248547"/>
            <a:ext cx="3240360" cy="11437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 nach rechts 6"/>
          <p:cNvSpPr/>
          <p:nvPr/>
        </p:nvSpPr>
        <p:spPr>
          <a:xfrm>
            <a:off x="263433" y="6168752"/>
            <a:ext cx="1800200" cy="216024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9225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163533" y="552128"/>
            <a:ext cx="939776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MPCNC BRIGK V1.0 </a:t>
            </a:r>
            <a:r>
              <a:rPr lang="de-DE" dirty="0"/>
              <a:t>in a </a:t>
            </a:r>
            <a:r>
              <a:rPr lang="de-DE" dirty="0" err="1"/>
              <a:t>Nutsshell</a:t>
            </a:r>
            <a:r>
              <a:rPr lang="de-DE" dirty="0"/>
              <a:t> - Inbetriebnahme </a:t>
            </a:r>
            <a:r>
              <a:rPr lang="de-DE" dirty="0" smtClean="0"/>
              <a:t>	</a:t>
            </a:r>
            <a:r>
              <a:rPr lang="de-DE" sz="1000" dirty="0" smtClean="0"/>
              <a:t>4.4.2022 F. </a:t>
            </a:r>
            <a:r>
              <a:rPr lang="de-DE" sz="1000" dirty="0" err="1" smtClean="0"/>
              <a:t>Gesele</a:t>
            </a:r>
            <a:r>
              <a:rPr lang="de-DE" sz="1000" dirty="0" smtClean="0"/>
              <a:t> Seite 1/2</a:t>
            </a:r>
            <a:endParaRPr lang="de-DE" sz="1000" dirty="0"/>
          </a:p>
        </p:txBody>
      </p:sp>
      <p:sp>
        <p:nvSpPr>
          <p:cNvPr id="5" name="Textfeld 4"/>
          <p:cNvSpPr txBox="1"/>
          <p:nvPr/>
        </p:nvSpPr>
        <p:spPr>
          <a:xfrm>
            <a:off x="1163533" y="1344216"/>
            <a:ext cx="8202182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Wenn alles ok, dann Steuerung programmieren drücken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 nach wenigen Sekunden sollte die Meldung „Steuerung läuft“ erscheinen, gefolgt von folgendem Fenster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An der Elektronik Schalter Endstufe auf EIN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Mit den Pfeilfeldern das korrekte Funktion der Achsen prüfen (X,Y,Z)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Inbetriebnahme ist damit abgeschlossen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232" y="1920280"/>
            <a:ext cx="4451226" cy="2384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feil nach rechts 5"/>
          <p:cNvSpPr/>
          <p:nvPr/>
        </p:nvSpPr>
        <p:spPr>
          <a:xfrm>
            <a:off x="253214" y="3137699"/>
            <a:ext cx="1800200" cy="216024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6759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163533" y="552128"/>
            <a:ext cx="681244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MPCNC BRIGK V1.0 </a:t>
            </a:r>
            <a:r>
              <a:rPr lang="de-DE" dirty="0"/>
              <a:t>in a </a:t>
            </a:r>
            <a:r>
              <a:rPr lang="de-DE" dirty="0" err="1"/>
              <a:t>Nutsshell</a:t>
            </a:r>
            <a:r>
              <a:rPr lang="de-DE" dirty="0"/>
              <a:t> </a:t>
            </a:r>
            <a:r>
              <a:rPr lang="de-DE" dirty="0" smtClean="0"/>
              <a:t>	</a:t>
            </a:r>
            <a:r>
              <a:rPr lang="de-DE" sz="1000" dirty="0" smtClean="0"/>
              <a:t>4.4.2022 F. </a:t>
            </a:r>
            <a:r>
              <a:rPr lang="de-DE" sz="1000" dirty="0" err="1" smtClean="0"/>
              <a:t>Gesele</a:t>
            </a:r>
            <a:r>
              <a:rPr lang="de-DE" sz="1000" dirty="0" smtClean="0"/>
              <a:t> Seite 1/2</a:t>
            </a:r>
            <a:endParaRPr lang="de-DE" sz="1000" dirty="0"/>
          </a:p>
        </p:txBody>
      </p:sp>
      <p:sp>
        <p:nvSpPr>
          <p:cNvPr id="5" name="Textfeld 4"/>
          <p:cNvSpPr txBox="1"/>
          <p:nvPr/>
        </p:nvSpPr>
        <p:spPr>
          <a:xfrm>
            <a:off x="1163533" y="1344216"/>
            <a:ext cx="540789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err="1" smtClean="0"/>
              <a:t>Todos</a:t>
            </a:r>
            <a:r>
              <a:rPr lang="de-DE" sz="1400" dirty="0" smtClean="0"/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Werkstück einspannen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Fräser einspannen – welcher Fräser für was ? Gleichlauf, Gegenlauf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Bedienung </a:t>
            </a:r>
            <a:r>
              <a:rPr lang="de-DE" sz="1400" dirty="0" err="1" smtClean="0"/>
              <a:t>Estlcam</a:t>
            </a: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Referenzfahrt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Nullpunkt antasten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400" dirty="0" smtClean="0"/>
              <a:t>Fräsen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740392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MPCNC – Doku Elektronik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29209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Pfeil nach rechts 1078"/>
          <p:cNvSpPr/>
          <p:nvPr/>
        </p:nvSpPr>
        <p:spPr>
          <a:xfrm rot="267566">
            <a:off x="6320473" y="4405156"/>
            <a:ext cx="3384376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9464580" y="2374565"/>
            <a:ext cx="1544462" cy="517065"/>
          </a:xfrm>
          <a:prstGeom prst="rect">
            <a:avLst/>
          </a:prstGeom>
          <a:noFill/>
        </p:spPr>
        <p:txBody>
          <a:bodyPr wrap="none" lIns="128016" tIns="64008" rIns="128016" bIns="64008" rtlCol="0">
            <a:spAutoFit/>
          </a:bodyPr>
          <a:lstStyle/>
          <a:p>
            <a:r>
              <a:rPr lang="de-DE" dirty="0" smtClean="0"/>
              <a:t>X-Achse 1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9772264" y="5124860"/>
            <a:ext cx="971869" cy="344710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>
            <a:defPPr>
              <a:defRPr lang="de-DE"/>
            </a:defPPr>
            <a:lvl1pPr>
              <a:defRPr sz="1400"/>
            </a:lvl1pPr>
          </a:lstStyle>
          <a:p>
            <a:r>
              <a:rPr lang="de-DE" dirty="0"/>
              <a:t>X-Achse 2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9937241" y="7074232"/>
            <a:ext cx="967060" cy="344710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>
            <a:defPPr>
              <a:defRPr lang="de-DE"/>
            </a:defPPr>
            <a:lvl1pPr>
              <a:defRPr sz="1400"/>
            </a:lvl1pPr>
          </a:lstStyle>
          <a:p>
            <a:r>
              <a:rPr lang="de-DE" dirty="0"/>
              <a:t>Y-Achse 1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929192" y="8222871"/>
            <a:ext cx="1088587" cy="344710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r>
              <a:rPr lang="de-DE" sz="1400" dirty="0"/>
              <a:t>Y</a:t>
            </a:r>
            <a:r>
              <a:rPr lang="de-DE" sz="1400" dirty="0" smtClean="0"/>
              <a:t>-Achse </a:t>
            </a:r>
            <a:r>
              <a:rPr lang="de-DE" sz="1400" dirty="0"/>
              <a:t>2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7200409" y="4800600"/>
            <a:ext cx="1288623" cy="517065"/>
          </a:xfrm>
          <a:prstGeom prst="rect">
            <a:avLst/>
          </a:prstGeom>
          <a:noFill/>
        </p:spPr>
        <p:txBody>
          <a:bodyPr wrap="none" lIns="128016" tIns="64008" rIns="128016" bIns="64008" rtlCol="0">
            <a:spAutoFit/>
          </a:bodyPr>
          <a:lstStyle/>
          <a:p>
            <a:r>
              <a:rPr lang="de-DE" dirty="0" smtClean="0"/>
              <a:t>Z-Achse</a:t>
            </a:r>
            <a:endParaRPr lang="de-DE" dirty="0"/>
          </a:p>
        </p:txBody>
      </p:sp>
      <p:grpSp>
        <p:nvGrpSpPr>
          <p:cNvPr id="15" name="Gruppieren 14"/>
          <p:cNvGrpSpPr/>
          <p:nvPr/>
        </p:nvGrpSpPr>
        <p:grpSpPr>
          <a:xfrm rot="16200000">
            <a:off x="9763486" y="2894964"/>
            <a:ext cx="1013459" cy="1006792"/>
            <a:chOff x="5058501" y="413654"/>
            <a:chExt cx="723899" cy="719137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8501" y="413654"/>
              <a:ext cx="723899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hteck 9"/>
            <p:cNvSpPr/>
            <p:nvPr/>
          </p:nvSpPr>
          <p:spPr>
            <a:xfrm>
              <a:off x="5580112" y="548680"/>
              <a:ext cx="14401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" name="Gruppieren 20"/>
          <p:cNvGrpSpPr/>
          <p:nvPr/>
        </p:nvGrpSpPr>
        <p:grpSpPr>
          <a:xfrm rot="16200000">
            <a:off x="7313688" y="5305377"/>
            <a:ext cx="1013459" cy="1006792"/>
            <a:chOff x="5058501" y="413654"/>
            <a:chExt cx="723899" cy="719137"/>
          </a:xfrm>
        </p:grpSpPr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8501" y="413654"/>
              <a:ext cx="723899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Rechteck 22"/>
            <p:cNvSpPr/>
            <p:nvPr/>
          </p:nvSpPr>
          <p:spPr>
            <a:xfrm>
              <a:off x="5580112" y="548680"/>
              <a:ext cx="14401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4" name="Gruppieren 23"/>
          <p:cNvGrpSpPr/>
          <p:nvPr/>
        </p:nvGrpSpPr>
        <p:grpSpPr>
          <a:xfrm rot="16200000">
            <a:off x="10086527" y="6335137"/>
            <a:ext cx="741312" cy="696575"/>
            <a:chOff x="5058501" y="413654"/>
            <a:chExt cx="723899" cy="719137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8501" y="413654"/>
              <a:ext cx="723899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Rechteck 25"/>
            <p:cNvSpPr/>
            <p:nvPr/>
          </p:nvSpPr>
          <p:spPr>
            <a:xfrm>
              <a:off x="5580112" y="548680"/>
              <a:ext cx="14401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" name="Gruppieren 26"/>
          <p:cNvGrpSpPr/>
          <p:nvPr/>
        </p:nvGrpSpPr>
        <p:grpSpPr>
          <a:xfrm rot="16200000">
            <a:off x="10100747" y="7511427"/>
            <a:ext cx="663856" cy="714812"/>
            <a:chOff x="5058501" y="413654"/>
            <a:chExt cx="723899" cy="719137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8501" y="413654"/>
              <a:ext cx="723899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Rechteck 28"/>
            <p:cNvSpPr/>
            <p:nvPr/>
          </p:nvSpPr>
          <p:spPr>
            <a:xfrm>
              <a:off x="5580112" y="548680"/>
              <a:ext cx="14401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898355">
            <a:off x="5345751" y="3594631"/>
            <a:ext cx="923196" cy="620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898355">
            <a:off x="5342941" y="4209485"/>
            <a:ext cx="923196" cy="620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898355">
            <a:off x="5362188" y="7410892"/>
            <a:ext cx="923196" cy="620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898355">
            <a:off x="5362188" y="6665723"/>
            <a:ext cx="923196" cy="620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6" name="Gewinkelte Verbindung 35"/>
          <p:cNvCxnSpPr/>
          <p:nvPr/>
        </p:nvCxnSpPr>
        <p:spPr>
          <a:xfrm flipV="1">
            <a:off x="6256784" y="3227022"/>
            <a:ext cx="3494705" cy="487736"/>
          </a:xfrm>
          <a:prstGeom prst="bentConnector3">
            <a:avLst>
              <a:gd name="adj1" fmla="val 46587"/>
            </a:avLst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winkelte Verbindung 41"/>
          <p:cNvCxnSpPr/>
          <p:nvPr/>
        </p:nvCxnSpPr>
        <p:spPr>
          <a:xfrm flipV="1">
            <a:off x="6256784" y="3615256"/>
            <a:ext cx="3507224" cy="199004"/>
          </a:xfrm>
          <a:prstGeom prst="bent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winkelte Verbindung 48"/>
          <p:cNvCxnSpPr/>
          <p:nvPr/>
        </p:nvCxnSpPr>
        <p:spPr>
          <a:xfrm>
            <a:off x="6256784" y="3905086"/>
            <a:ext cx="3852108" cy="315037"/>
          </a:xfrm>
          <a:prstGeom prst="bentConnector3">
            <a:avLst>
              <a:gd name="adj1" fmla="val 45046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51"/>
          <p:cNvCxnSpPr/>
          <p:nvPr/>
        </p:nvCxnSpPr>
        <p:spPr>
          <a:xfrm flipV="1">
            <a:off x="10108892" y="3905087"/>
            <a:ext cx="0" cy="31503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winkelte Verbindung 57"/>
          <p:cNvCxnSpPr/>
          <p:nvPr/>
        </p:nvCxnSpPr>
        <p:spPr>
          <a:xfrm>
            <a:off x="6256784" y="4013268"/>
            <a:ext cx="4163987" cy="302456"/>
          </a:xfrm>
          <a:prstGeom prst="bentConnector3">
            <a:avLst>
              <a:gd name="adj1" fmla="val 36442"/>
            </a:avLst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58"/>
          <p:cNvCxnSpPr/>
          <p:nvPr/>
        </p:nvCxnSpPr>
        <p:spPr>
          <a:xfrm flipV="1">
            <a:off x="10420771" y="3905087"/>
            <a:ext cx="0" cy="43183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5" name="Gruppieren 1024"/>
          <p:cNvGrpSpPr/>
          <p:nvPr/>
        </p:nvGrpSpPr>
        <p:grpSpPr>
          <a:xfrm>
            <a:off x="509480" y="5328859"/>
            <a:ext cx="4162061" cy="2811935"/>
            <a:chOff x="543549" y="4216296"/>
            <a:chExt cx="5554816" cy="4350506"/>
          </a:xfrm>
        </p:grpSpPr>
        <p:pic>
          <p:nvPicPr>
            <p:cNvPr id="33" name="Picture 4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8898355">
              <a:off x="4072789" y="4285906"/>
              <a:ext cx="923196" cy="6209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543549" y="4216296"/>
              <a:ext cx="5554816" cy="4350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3" name="Rechteck 62"/>
            <p:cNvSpPr/>
            <p:nvPr/>
          </p:nvSpPr>
          <p:spPr>
            <a:xfrm>
              <a:off x="4082143" y="7824936"/>
              <a:ext cx="100811" cy="3024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8016" tIns="64008" rIns="128016" bIns="64008" spcCol="0" rtlCol="0" anchor="ctr"/>
            <a:lstStyle/>
            <a:p>
              <a:pPr algn="ctr"/>
              <a:endParaRPr lang="de-DE"/>
            </a:p>
          </p:txBody>
        </p:sp>
        <p:sp>
          <p:nvSpPr>
            <p:cNvPr id="1024" name="Textfeld 1023"/>
            <p:cNvSpPr txBox="1"/>
            <p:nvPr/>
          </p:nvSpPr>
          <p:spPr>
            <a:xfrm>
              <a:off x="1889008" y="6067903"/>
              <a:ext cx="930905" cy="2485654"/>
            </a:xfrm>
            <a:prstGeom prst="rect">
              <a:avLst/>
            </a:prstGeom>
            <a:noFill/>
          </p:spPr>
          <p:txBody>
            <a:bodyPr wrap="square" lIns="128016" tIns="64008" rIns="128016" bIns="64008" rtlCol="0">
              <a:spAutoFit/>
            </a:bodyPr>
            <a:lstStyle/>
            <a:p>
              <a:r>
                <a:rPr lang="de-DE" sz="9600" dirty="0">
                  <a:solidFill>
                    <a:srgbClr val="FF0000"/>
                  </a:solidFill>
                </a:rPr>
                <a:t>X</a:t>
              </a:r>
            </a:p>
          </p:txBody>
        </p:sp>
      </p:grpSp>
      <p:pic>
        <p:nvPicPr>
          <p:cNvPr id="8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898355">
            <a:off x="5558965" y="5591118"/>
            <a:ext cx="923196" cy="620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2" name="Textfeld 1041"/>
          <p:cNvSpPr txBox="1"/>
          <p:nvPr/>
        </p:nvSpPr>
        <p:spPr>
          <a:xfrm>
            <a:off x="2137452" y="8148490"/>
            <a:ext cx="251863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Jumper</a:t>
            </a:r>
          </a:p>
          <a:p>
            <a:r>
              <a:rPr lang="de-DE" sz="1000" dirty="0" smtClean="0"/>
              <a:t>X-Achse und Y-Achse 1600Steps/Umdrehung</a:t>
            </a:r>
          </a:p>
          <a:p>
            <a:r>
              <a:rPr lang="de-DE" sz="1000" dirty="0" smtClean="0"/>
              <a:t>Z-Achse (A-Achse) 800 </a:t>
            </a:r>
            <a:r>
              <a:rPr lang="de-DE" sz="1000" dirty="0" err="1" smtClean="0"/>
              <a:t>Steps</a:t>
            </a:r>
            <a:r>
              <a:rPr lang="de-DE" sz="1000" dirty="0" smtClean="0"/>
              <a:t>/Umdrehung</a:t>
            </a:r>
            <a:endParaRPr lang="de-DE" sz="1000" dirty="0"/>
          </a:p>
        </p:txBody>
      </p:sp>
      <p:cxnSp>
        <p:nvCxnSpPr>
          <p:cNvPr id="1044" name="Gerade Verbindung mit Pfeil 1043"/>
          <p:cNvCxnSpPr/>
          <p:nvPr/>
        </p:nvCxnSpPr>
        <p:spPr>
          <a:xfrm flipV="1">
            <a:off x="3179728" y="7856768"/>
            <a:ext cx="18884" cy="343993"/>
          </a:xfrm>
          <a:prstGeom prst="straightConnector1">
            <a:avLst/>
          </a:prstGeom>
          <a:ln w="412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 Verbindung mit Pfeil 85"/>
          <p:cNvCxnSpPr/>
          <p:nvPr/>
        </p:nvCxnSpPr>
        <p:spPr>
          <a:xfrm flipV="1">
            <a:off x="2894651" y="6525639"/>
            <a:ext cx="205340" cy="1702381"/>
          </a:xfrm>
          <a:prstGeom prst="straightConnector1">
            <a:avLst/>
          </a:prstGeom>
          <a:ln w="412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 Verbindung mit Pfeil 87"/>
          <p:cNvCxnSpPr/>
          <p:nvPr/>
        </p:nvCxnSpPr>
        <p:spPr>
          <a:xfrm flipH="1" flipV="1">
            <a:off x="1792288" y="6422337"/>
            <a:ext cx="804604" cy="1805683"/>
          </a:xfrm>
          <a:prstGeom prst="straightConnector1">
            <a:avLst/>
          </a:prstGeom>
          <a:ln w="412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7" name="Rechteck 1046"/>
          <p:cNvSpPr/>
          <p:nvPr/>
        </p:nvSpPr>
        <p:spPr>
          <a:xfrm>
            <a:off x="712168" y="6888832"/>
            <a:ext cx="216024" cy="45719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Rechteck 90"/>
          <p:cNvSpPr/>
          <p:nvPr/>
        </p:nvSpPr>
        <p:spPr>
          <a:xfrm>
            <a:off x="1000200" y="6888832"/>
            <a:ext cx="216024" cy="45719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2" name="Gerade Verbindung mit Pfeil 91"/>
          <p:cNvCxnSpPr>
            <a:endCxn id="1047" idx="3"/>
          </p:cNvCxnSpPr>
          <p:nvPr/>
        </p:nvCxnSpPr>
        <p:spPr>
          <a:xfrm flipH="1" flipV="1">
            <a:off x="928192" y="6911692"/>
            <a:ext cx="1332148" cy="1316328"/>
          </a:xfrm>
          <a:prstGeom prst="straightConnector1">
            <a:avLst/>
          </a:prstGeom>
          <a:ln w="412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feld 1048"/>
          <p:cNvSpPr txBox="1"/>
          <p:nvPr/>
        </p:nvSpPr>
        <p:spPr>
          <a:xfrm>
            <a:off x="352128" y="8956601"/>
            <a:ext cx="5085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/>
              <a:t>Steckplatz „Z“ Nicht nutzen da auf </a:t>
            </a:r>
            <a:r>
              <a:rPr lang="de-DE" sz="1000" dirty="0" err="1" smtClean="0"/>
              <a:t>Shield</a:t>
            </a:r>
            <a:r>
              <a:rPr lang="de-DE" sz="1000" dirty="0" smtClean="0"/>
              <a:t> defekt -&gt; stattdessen Verwendung von Steckplatz „A“</a:t>
            </a:r>
            <a:endParaRPr lang="de-DE" sz="1000" dirty="0"/>
          </a:p>
        </p:txBody>
      </p:sp>
      <p:pic>
        <p:nvPicPr>
          <p:cNvPr id="1052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669" y="2870031"/>
            <a:ext cx="2643447" cy="2114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53" name="Textfeld 1052"/>
          <p:cNvSpPr txBox="1"/>
          <p:nvPr/>
        </p:nvSpPr>
        <p:spPr>
          <a:xfrm>
            <a:off x="1084195" y="2008257"/>
            <a:ext cx="476284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/>
              <a:t>3 Module DRV8825 in Steckplatz X, Y und A</a:t>
            </a:r>
          </a:p>
          <a:p>
            <a:r>
              <a:rPr lang="de-DE" sz="1000" dirty="0" smtClean="0"/>
              <a:t>WICHTIG: Steckrichtung Richtung ENABLE in EN auf </a:t>
            </a:r>
            <a:r>
              <a:rPr lang="de-DE" sz="1000" dirty="0" err="1" smtClean="0"/>
              <a:t>Shield</a:t>
            </a:r>
            <a:endParaRPr lang="de-DE" sz="1000" dirty="0" smtClean="0"/>
          </a:p>
          <a:p>
            <a:endParaRPr lang="de-DE" sz="1000" dirty="0"/>
          </a:p>
          <a:p>
            <a:r>
              <a:rPr lang="de-DE" sz="1000" dirty="0" smtClean="0"/>
              <a:t>WICHTIG: bei JEDEM Modul Stromeinstellung mittels Voltmeter zwischen </a:t>
            </a:r>
            <a:r>
              <a:rPr lang="de-DE" sz="1000" dirty="0" err="1" smtClean="0"/>
              <a:t>Poti</a:t>
            </a:r>
            <a:r>
              <a:rPr lang="de-DE" sz="1000" dirty="0" smtClean="0"/>
              <a:t> und GND </a:t>
            </a:r>
          </a:p>
          <a:p>
            <a:r>
              <a:rPr lang="de-DE" sz="1000" dirty="0" smtClean="0"/>
              <a:t>U=2*I -&gt; U = </a:t>
            </a:r>
            <a:r>
              <a:rPr lang="de-DE" sz="1000" dirty="0" err="1" smtClean="0"/>
              <a:t>ca</a:t>
            </a:r>
            <a:r>
              <a:rPr lang="de-DE" sz="1000" dirty="0" smtClean="0"/>
              <a:t> 0,7V (I=1,4A). Bei mehr Strom Schrittverluste durch Übertemperatur !</a:t>
            </a:r>
            <a:endParaRPr lang="de-DE" sz="1000" dirty="0"/>
          </a:p>
        </p:txBody>
      </p:sp>
      <p:cxnSp>
        <p:nvCxnSpPr>
          <p:cNvPr id="1055" name="Gewinkelte Verbindung 1054"/>
          <p:cNvCxnSpPr/>
          <p:nvPr/>
        </p:nvCxnSpPr>
        <p:spPr>
          <a:xfrm flipV="1">
            <a:off x="6513471" y="5659603"/>
            <a:ext cx="803550" cy="81326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winkelte Verbindung 65"/>
          <p:cNvCxnSpPr/>
          <p:nvPr/>
        </p:nvCxnSpPr>
        <p:spPr>
          <a:xfrm>
            <a:off x="6510661" y="5862545"/>
            <a:ext cx="806360" cy="111170"/>
          </a:xfrm>
          <a:prstGeom prst="bentConnector3">
            <a:avLst>
              <a:gd name="adj1" fmla="val 83075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winkelte Verbindung 69"/>
          <p:cNvCxnSpPr/>
          <p:nvPr/>
        </p:nvCxnSpPr>
        <p:spPr>
          <a:xfrm>
            <a:off x="6529908" y="5973715"/>
            <a:ext cx="1101267" cy="41106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/>
          <p:nvPr/>
        </p:nvCxnSpPr>
        <p:spPr>
          <a:xfrm>
            <a:off x="6529908" y="6091145"/>
            <a:ext cx="1461307" cy="389243"/>
          </a:xfrm>
          <a:prstGeom prst="bentConnector3">
            <a:avLst>
              <a:gd name="adj1" fmla="val 30446"/>
            </a:avLst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Gerade Verbindung 88"/>
          <p:cNvCxnSpPr/>
          <p:nvPr/>
        </p:nvCxnSpPr>
        <p:spPr>
          <a:xfrm flipV="1">
            <a:off x="7631175" y="6285766"/>
            <a:ext cx="0" cy="990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 Verbindung 94"/>
          <p:cNvCxnSpPr/>
          <p:nvPr/>
        </p:nvCxnSpPr>
        <p:spPr>
          <a:xfrm flipV="1">
            <a:off x="7991215" y="6312768"/>
            <a:ext cx="0" cy="167621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58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4496" y="3074022"/>
            <a:ext cx="797075" cy="1686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60" name="Gerade Verbindung 1059"/>
          <p:cNvCxnSpPr/>
          <p:nvPr/>
        </p:nvCxnSpPr>
        <p:spPr>
          <a:xfrm flipH="1">
            <a:off x="712168" y="5020628"/>
            <a:ext cx="2668948" cy="242848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Gerade Verbindung 1063"/>
          <p:cNvCxnSpPr/>
          <p:nvPr/>
        </p:nvCxnSpPr>
        <p:spPr>
          <a:xfrm flipV="1">
            <a:off x="3381116" y="5014011"/>
            <a:ext cx="931452" cy="156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7" name="Gerade Verbindung 1066"/>
          <p:cNvCxnSpPr/>
          <p:nvPr/>
        </p:nvCxnSpPr>
        <p:spPr>
          <a:xfrm flipV="1">
            <a:off x="4312568" y="4760465"/>
            <a:ext cx="0" cy="26135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Gerade Verbindung 1070"/>
          <p:cNvCxnSpPr/>
          <p:nvPr/>
        </p:nvCxnSpPr>
        <p:spPr>
          <a:xfrm>
            <a:off x="1792288" y="3398360"/>
            <a:ext cx="1609208" cy="149278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Gerade Verbindung 1073"/>
          <p:cNvCxnSpPr/>
          <p:nvPr/>
        </p:nvCxnSpPr>
        <p:spPr>
          <a:xfrm>
            <a:off x="3401496" y="4891143"/>
            <a:ext cx="767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Gerade Verbindung 1076"/>
          <p:cNvCxnSpPr/>
          <p:nvPr/>
        </p:nvCxnSpPr>
        <p:spPr>
          <a:xfrm flipV="1">
            <a:off x="4168552" y="4760465"/>
            <a:ext cx="0" cy="10437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Pfeil nach rechts 151"/>
          <p:cNvSpPr/>
          <p:nvPr/>
        </p:nvSpPr>
        <p:spPr>
          <a:xfrm>
            <a:off x="6362493" y="6733862"/>
            <a:ext cx="3593362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3" name="Pfeil nach rechts 152"/>
          <p:cNvSpPr/>
          <p:nvPr/>
        </p:nvSpPr>
        <p:spPr>
          <a:xfrm>
            <a:off x="6369293" y="7499488"/>
            <a:ext cx="3561525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54" name="Gruppieren 153"/>
          <p:cNvGrpSpPr/>
          <p:nvPr/>
        </p:nvGrpSpPr>
        <p:grpSpPr>
          <a:xfrm rot="16200000">
            <a:off x="9956297" y="4397478"/>
            <a:ext cx="663856" cy="714812"/>
            <a:chOff x="5058501" y="413654"/>
            <a:chExt cx="723899" cy="719137"/>
          </a:xfrm>
        </p:grpSpPr>
        <p:pic>
          <p:nvPicPr>
            <p:cNvPr id="15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8501" y="413654"/>
              <a:ext cx="723899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6" name="Rechteck 155"/>
            <p:cNvSpPr/>
            <p:nvPr/>
          </p:nvSpPr>
          <p:spPr>
            <a:xfrm>
              <a:off x="5580112" y="548680"/>
              <a:ext cx="14401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80" name="Textfeld 1079"/>
          <p:cNvSpPr txBox="1"/>
          <p:nvPr/>
        </p:nvSpPr>
        <p:spPr>
          <a:xfrm>
            <a:off x="6993161" y="8140795"/>
            <a:ext cx="27254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/>
              <a:t>Alle 5 Motoren haben identische Kabelbäume</a:t>
            </a:r>
          </a:p>
          <a:p>
            <a:r>
              <a:rPr lang="de-DE" sz="1000" dirty="0" smtClean="0"/>
              <a:t>Spule 1 obere Kontakte, Spule 2 untere Kontakte</a:t>
            </a:r>
            <a:endParaRPr lang="de-DE" sz="1000" dirty="0"/>
          </a:p>
        </p:txBody>
      </p:sp>
      <p:sp>
        <p:nvSpPr>
          <p:cNvPr id="1081" name="Textfeld 1080"/>
          <p:cNvSpPr txBox="1"/>
          <p:nvPr/>
        </p:nvSpPr>
        <p:spPr>
          <a:xfrm>
            <a:off x="1163533" y="552128"/>
            <a:ext cx="1069042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Verdrahtungsplan MPCNC BRIGK V1.0 – Motoren und Endstufen	</a:t>
            </a:r>
            <a:r>
              <a:rPr lang="de-DE" sz="1000" dirty="0" smtClean="0"/>
              <a:t>4.4.2022 F. </a:t>
            </a:r>
            <a:r>
              <a:rPr lang="de-DE" sz="1000" dirty="0" err="1" smtClean="0"/>
              <a:t>Gesele</a:t>
            </a:r>
            <a:r>
              <a:rPr lang="de-DE" sz="1000" dirty="0" smtClean="0"/>
              <a:t> Seite 1/2</a:t>
            </a:r>
            <a:endParaRPr lang="de-DE" sz="1000" dirty="0"/>
          </a:p>
        </p:txBody>
      </p:sp>
      <p:sp>
        <p:nvSpPr>
          <p:cNvPr id="2" name="Freihandform 1"/>
          <p:cNvSpPr/>
          <p:nvPr/>
        </p:nvSpPr>
        <p:spPr>
          <a:xfrm>
            <a:off x="5284071" y="3965289"/>
            <a:ext cx="348872" cy="660072"/>
          </a:xfrm>
          <a:custGeom>
            <a:avLst/>
            <a:gdLst>
              <a:gd name="connsiteX0" fmla="*/ 210996 w 348872"/>
              <a:gd name="connsiteY0" fmla="*/ 0 h 660072"/>
              <a:gd name="connsiteX1" fmla="*/ 341006 w 348872"/>
              <a:gd name="connsiteY1" fmla="*/ 82339 h 660072"/>
              <a:gd name="connsiteX2" fmla="*/ 7315 w 348872"/>
              <a:gd name="connsiteY2" fmla="*/ 468034 h 660072"/>
              <a:gd name="connsiteX3" fmla="*/ 111322 w 348872"/>
              <a:gd name="connsiteY3" fmla="*/ 645714 h 660072"/>
              <a:gd name="connsiteX4" fmla="*/ 119990 w 348872"/>
              <a:gd name="connsiteY4" fmla="*/ 645714 h 660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8872" h="660072">
                <a:moveTo>
                  <a:pt x="210996" y="0"/>
                </a:moveTo>
                <a:cubicBezTo>
                  <a:pt x="292974" y="2166"/>
                  <a:pt x="374953" y="4333"/>
                  <a:pt x="341006" y="82339"/>
                </a:cubicBezTo>
                <a:cubicBezTo>
                  <a:pt x="307059" y="160345"/>
                  <a:pt x="45596" y="374138"/>
                  <a:pt x="7315" y="468034"/>
                </a:cubicBezTo>
                <a:cubicBezTo>
                  <a:pt x="-30966" y="561930"/>
                  <a:pt x="92543" y="616101"/>
                  <a:pt x="111322" y="645714"/>
                </a:cubicBezTo>
                <a:cubicBezTo>
                  <a:pt x="130101" y="675327"/>
                  <a:pt x="122157" y="650770"/>
                  <a:pt x="119990" y="645714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 2"/>
          <p:cNvSpPr/>
          <p:nvPr/>
        </p:nvSpPr>
        <p:spPr>
          <a:xfrm>
            <a:off x="5243427" y="3982624"/>
            <a:ext cx="403607" cy="606711"/>
          </a:xfrm>
          <a:custGeom>
            <a:avLst/>
            <a:gdLst>
              <a:gd name="connsiteX0" fmla="*/ 160634 w 403607"/>
              <a:gd name="connsiteY0" fmla="*/ 0 h 606711"/>
              <a:gd name="connsiteX1" fmla="*/ 8956 w 403607"/>
              <a:gd name="connsiteY1" fmla="*/ 73672 h 606711"/>
              <a:gd name="connsiteX2" fmla="*/ 394651 w 403607"/>
              <a:gd name="connsiteY2" fmla="*/ 442032 h 606711"/>
              <a:gd name="connsiteX3" fmla="*/ 242973 w 403607"/>
              <a:gd name="connsiteY3" fmla="*/ 606711 h 60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607" h="606711">
                <a:moveTo>
                  <a:pt x="160634" y="0"/>
                </a:moveTo>
                <a:cubicBezTo>
                  <a:pt x="65293" y="0"/>
                  <a:pt x="-30047" y="0"/>
                  <a:pt x="8956" y="73672"/>
                </a:cubicBezTo>
                <a:cubicBezTo>
                  <a:pt x="47959" y="147344"/>
                  <a:pt x="355648" y="353192"/>
                  <a:pt x="394651" y="442032"/>
                </a:cubicBezTo>
                <a:cubicBezTo>
                  <a:pt x="433654" y="530872"/>
                  <a:pt x="338313" y="568791"/>
                  <a:pt x="242973" y="60671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 3"/>
          <p:cNvSpPr/>
          <p:nvPr/>
        </p:nvSpPr>
        <p:spPr>
          <a:xfrm>
            <a:off x="5278006" y="7025489"/>
            <a:ext cx="458256" cy="787652"/>
          </a:xfrm>
          <a:custGeom>
            <a:avLst/>
            <a:gdLst>
              <a:gd name="connsiteX0" fmla="*/ 244608 w 458256"/>
              <a:gd name="connsiteY0" fmla="*/ 0 h 787652"/>
              <a:gd name="connsiteX1" fmla="*/ 457364 w 458256"/>
              <a:gd name="connsiteY1" fmla="*/ 99588 h 787652"/>
              <a:gd name="connsiteX2" fmla="*/ 172180 w 458256"/>
              <a:gd name="connsiteY2" fmla="*/ 470780 h 787652"/>
              <a:gd name="connsiteX3" fmla="*/ 164 w 458256"/>
              <a:gd name="connsiteY3" fmla="*/ 633743 h 787652"/>
              <a:gd name="connsiteX4" fmla="*/ 140493 w 458256"/>
              <a:gd name="connsiteY4" fmla="*/ 787652 h 78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256" h="787652">
                <a:moveTo>
                  <a:pt x="244608" y="0"/>
                </a:moveTo>
                <a:cubicBezTo>
                  <a:pt x="357021" y="10562"/>
                  <a:pt x="469435" y="21125"/>
                  <a:pt x="457364" y="99588"/>
                </a:cubicBezTo>
                <a:cubicBezTo>
                  <a:pt x="445293" y="178051"/>
                  <a:pt x="248380" y="381754"/>
                  <a:pt x="172180" y="470780"/>
                </a:cubicBezTo>
                <a:cubicBezTo>
                  <a:pt x="95980" y="559806"/>
                  <a:pt x="5445" y="580931"/>
                  <a:pt x="164" y="633743"/>
                </a:cubicBezTo>
                <a:cubicBezTo>
                  <a:pt x="-5117" y="686555"/>
                  <a:pt x="118614" y="762001"/>
                  <a:pt x="140493" y="787652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 5"/>
          <p:cNvSpPr/>
          <p:nvPr/>
        </p:nvSpPr>
        <p:spPr>
          <a:xfrm>
            <a:off x="5287076" y="7043596"/>
            <a:ext cx="369288" cy="751438"/>
          </a:xfrm>
          <a:custGeom>
            <a:avLst/>
            <a:gdLst>
              <a:gd name="connsiteX0" fmla="*/ 126896 w 369288"/>
              <a:gd name="connsiteY0" fmla="*/ 0 h 751438"/>
              <a:gd name="connsiteX1" fmla="*/ 13728 w 369288"/>
              <a:gd name="connsiteY1" fmla="*/ 72428 h 751438"/>
              <a:gd name="connsiteX2" fmla="*/ 40888 w 369288"/>
              <a:gd name="connsiteY2" fmla="*/ 230863 h 751438"/>
              <a:gd name="connsiteX3" fmla="*/ 362286 w 369288"/>
              <a:gd name="connsiteY3" fmla="*/ 497941 h 751438"/>
              <a:gd name="connsiteX4" fmla="*/ 231011 w 369288"/>
              <a:gd name="connsiteY4" fmla="*/ 751438 h 751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288" h="751438">
                <a:moveTo>
                  <a:pt x="126896" y="0"/>
                </a:moveTo>
                <a:cubicBezTo>
                  <a:pt x="77479" y="16975"/>
                  <a:pt x="28063" y="33951"/>
                  <a:pt x="13728" y="72428"/>
                </a:cubicBezTo>
                <a:cubicBezTo>
                  <a:pt x="-607" y="110905"/>
                  <a:pt x="-17205" y="159944"/>
                  <a:pt x="40888" y="230863"/>
                </a:cubicBezTo>
                <a:cubicBezTo>
                  <a:pt x="98981" y="301782"/>
                  <a:pt x="330599" y="411179"/>
                  <a:pt x="362286" y="497941"/>
                </a:cubicBezTo>
                <a:cubicBezTo>
                  <a:pt x="393973" y="584703"/>
                  <a:pt x="312492" y="668070"/>
                  <a:pt x="231011" y="75143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8" name="Gerade Verbindung 37"/>
          <p:cNvCxnSpPr/>
          <p:nvPr/>
        </p:nvCxnSpPr>
        <p:spPr>
          <a:xfrm>
            <a:off x="9464580" y="3227022"/>
            <a:ext cx="2994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/>
          <p:cNvSpPr txBox="1"/>
          <p:nvPr/>
        </p:nvSpPr>
        <p:spPr>
          <a:xfrm>
            <a:off x="6040760" y="3956688"/>
            <a:ext cx="18306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Motoren einer Achse sind </a:t>
            </a:r>
          </a:p>
          <a:p>
            <a:r>
              <a:rPr lang="de-DE" sz="1200" dirty="0" smtClean="0"/>
              <a:t>in Serien geschalten</a:t>
            </a:r>
            <a:endParaRPr lang="de-DE" sz="1200" dirty="0"/>
          </a:p>
        </p:txBody>
      </p:sp>
      <p:sp>
        <p:nvSpPr>
          <p:cNvPr id="85" name="Textfeld 84"/>
          <p:cNvSpPr txBox="1"/>
          <p:nvPr/>
        </p:nvSpPr>
        <p:spPr>
          <a:xfrm>
            <a:off x="5903019" y="7246587"/>
            <a:ext cx="2021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Motoren in Serien geschalten</a:t>
            </a:r>
            <a:endParaRPr lang="de-DE" sz="1200" dirty="0"/>
          </a:p>
        </p:txBody>
      </p:sp>
      <p:cxnSp>
        <p:nvCxnSpPr>
          <p:cNvPr id="87" name="Gerade Verbindung 86"/>
          <p:cNvCxnSpPr/>
          <p:nvPr/>
        </p:nvCxnSpPr>
        <p:spPr>
          <a:xfrm>
            <a:off x="7050695" y="5657650"/>
            <a:ext cx="2994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feld 40"/>
          <p:cNvSpPr txBox="1"/>
          <p:nvPr/>
        </p:nvSpPr>
        <p:spPr>
          <a:xfrm>
            <a:off x="6020563" y="2373046"/>
            <a:ext cx="25959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 smtClean="0"/>
              <a:t>Kabelfarben (für alle Motoren gleich):</a:t>
            </a:r>
          </a:p>
          <a:p>
            <a:r>
              <a:rPr lang="de-DE" sz="1200" b="1" dirty="0" smtClean="0"/>
              <a:t>ECU intern – Kabel - Motor</a:t>
            </a:r>
          </a:p>
          <a:p>
            <a:r>
              <a:rPr lang="de-DE" sz="1200" dirty="0" smtClean="0"/>
              <a:t>Grün – braun – rot</a:t>
            </a:r>
          </a:p>
          <a:p>
            <a:r>
              <a:rPr lang="de-DE" sz="1200" dirty="0" smtClean="0"/>
              <a:t>Schwarz – blau – blau</a:t>
            </a:r>
          </a:p>
          <a:p>
            <a:r>
              <a:rPr lang="de-DE" sz="1200" dirty="0" smtClean="0"/>
              <a:t>Blau – schwarz - schwarz</a:t>
            </a:r>
          </a:p>
          <a:p>
            <a:r>
              <a:rPr lang="de-DE" sz="1200" dirty="0" smtClean="0"/>
              <a:t>Gelb – grün/gelb - grün</a:t>
            </a:r>
            <a:endParaRPr lang="de-DE" sz="1200" dirty="0"/>
          </a:p>
        </p:txBody>
      </p:sp>
      <p:sp>
        <p:nvSpPr>
          <p:cNvPr id="43" name="Freihandform 42"/>
          <p:cNvSpPr/>
          <p:nvPr/>
        </p:nvSpPr>
        <p:spPr>
          <a:xfrm>
            <a:off x="3789978" y="5962650"/>
            <a:ext cx="2202585" cy="1654983"/>
          </a:xfrm>
          <a:custGeom>
            <a:avLst/>
            <a:gdLst>
              <a:gd name="connsiteX0" fmla="*/ 1905972 w 2202585"/>
              <a:gd name="connsiteY0" fmla="*/ 0 h 1654983"/>
              <a:gd name="connsiteX1" fmla="*/ 2201247 w 2202585"/>
              <a:gd name="connsiteY1" fmla="*/ 104775 h 1654983"/>
              <a:gd name="connsiteX2" fmla="*/ 1801197 w 2202585"/>
              <a:gd name="connsiteY2" fmla="*/ 485775 h 1654983"/>
              <a:gd name="connsiteX3" fmla="*/ 267672 w 2202585"/>
              <a:gd name="connsiteY3" fmla="*/ 1533525 h 1654983"/>
              <a:gd name="connsiteX4" fmla="*/ 10497 w 2202585"/>
              <a:gd name="connsiteY4" fmla="*/ 1590675 h 16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2585" h="1654983">
                <a:moveTo>
                  <a:pt x="1905972" y="0"/>
                </a:moveTo>
                <a:cubicBezTo>
                  <a:pt x="2062340" y="11906"/>
                  <a:pt x="2218709" y="23813"/>
                  <a:pt x="2201247" y="104775"/>
                </a:cubicBezTo>
                <a:cubicBezTo>
                  <a:pt x="2183785" y="185737"/>
                  <a:pt x="2123459" y="247650"/>
                  <a:pt x="1801197" y="485775"/>
                </a:cubicBezTo>
                <a:cubicBezTo>
                  <a:pt x="1478935" y="723900"/>
                  <a:pt x="566122" y="1349375"/>
                  <a:pt x="267672" y="1533525"/>
                </a:cubicBezTo>
                <a:cubicBezTo>
                  <a:pt x="-30778" y="1717675"/>
                  <a:pt x="-10141" y="1654175"/>
                  <a:pt x="10497" y="1590675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Freihandform 43"/>
          <p:cNvSpPr/>
          <p:nvPr/>
        </p:nvSpPr>
        <p:spPr>
          <a:xfrm>
            <a:off x="3781425" y="5867400"/>
            <a:ext cx="1857375" cy="1559905"/>
          </a:xfrm>
          <a:custGeom>
            <a:avLst/>
            <a:gdLst>
              <a:gd name="connsiteX0" fmla="*/ 1857375 w 1857375"/>
              <a:gd name="connsiteY0" fmla="*/ 0 h 1559905"/>
              <a:gd name="connsiteX1" fmla="*/ 1638300 w 1857375"/>
              <a:gd name="connsiteY1" fmla="*/ 57150 h 1559905"/>
              <a:gd name="connsiteX2" fmla="*/ 1381125 w 1857375"/>
              <a:gd name="connsiteY2" fmla="*/ 266700 h 1559905"/>
              <a:gd name="connsiteX3" fmla="*/ 419100 w 1857375"/>
              <a:gd name="connsiteY3" fmla="*/ 1409700 h 1559905"/>
              <a:gd name="connsiteX4" fmla="*/ 0 w 1857375"/>
              <a:gd name="connsiteY4" fmla="*/ 1552575 h 1559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7375" h="1559905">
                <a:moveTo>
                  <a:pt x="1857375" y="0"/>
                </a:moveTo>
                <a:cubicBezTo>
                  <a:pt x="1787525" y="6350"/>
                  <a:pt x="1717675" y="12700"/>
                  <a:pt x="1638300" y="57150"/>
                </a:cubicBezTo>
                <a:cubicBezTo>
                  <a:pt x="1558925" y="101600"/>
                  <a:pt x="1584325" y="41275"/>
                  <a:pt x="1381125" y="266700"/>
                </a:cubicBezTo>
                <a:cubicBezTo>
                  <a:pt x="1177925" y="492125"/>
                  <a:pt x="649287" y="1195388"/>
                  <a:pt x="419100" y="1409700"/>
                </a:cubicBezTo>
                <a:cubicBezTo>
                  <a:pt x="188913" y="1624012"/>
                  <a:pt x="57150" y="1543050"/>
                  <a:pt x="0" y="1552575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Freihandform 44"/>
          <p:cNvSpPr/>
          <p:nvPr/>
        </p:nvSpPr>
        <p:spPr>
          <a:xfrm>
            <a:off x="3800475" y="5953334"/>
            <a:ext cx="1819275" cy="1342816"/>
          </a:xfrm>
          <a:custGeom>
            <a:avLst/>
            <a:gdLst>
              <a:gd name="connsiteX0" fmla="*/ 1819275 w 1819275"/>
              <a:gd name="connsiteY0" fmla="*/ 28366 h 1342816"/>
              <a:gd name="connsiteX1" fmla="*/ 1609725 w 1819275"/>
              <a:gd name="connsiteY1" fmla="*/ 123616 h 1342816"/>
              <a:gd name="connsiteX2" fmla="*/ 847725 w 1819275"/>
              <a:gd name="connsiteY2" fmla="*/ 1009441 h 1342816"/>
              <a:gd name="connsiteX3" fmla="*/ 0 w 1819275"/>
              <a:gd name="connsiteY3" fmla="*/ 1342816 h 1342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9275" h="1342816">
                <a:moveTo>
                  <a:pt x="1819275" y="28366"/>
                </a:moveTo>
                <a:cubicBezTo>
                  <a:pt x="1795462" y="-5765"/>
                  <a:pt x="1771650" y="-39896"/>
                  <a:pt x="1609725" y="123616"/>
                </a:cubicBezTo>
                <a:cubicBezTo>
                  <a:pt x="1447800" y="287128"/>
                  <a:pt x="1116012" y="806241"/>
                  <a:pt x="847725" y="1009441"/>
                </a:cubicBezTo>
                <a:cubicBezTo>
                  <a:pt x="579438" y="1212641"/>
                  <a:pt x="0" y="1342816"/>
                  <a:pt x="0" y="1342816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Freihandform 45"/>
          <p:cNvSpPr/>
          <p:nvPr/>
        </p:nvSpPr>
        <p:spPr>
          <a:xfrm>
            <a:off x="3810000" y="6067425"/>
            <a:ext cx="1876425" cy="1095375"/>
          </a:xfrm>
          <a:custGeom>
            <a:avLst/>
            <a:gdLst>
              <a:gd name="connsiteX0" fmla="*/ 1876425 w 1876425"/>
              <a:gd name="connsiteY0" fmla="*/ 0 h 1095375"/>
              <a:gd name="connsiteX1" fmla="*/ 1466850 w 1876425"/>
              <a:gd name="connsiteY1" fmla="*/ 428625 h 1095375"/>
              <a:gd name="connsiteX2" fmla="*/ 0 w 1876425"/>
              <a:gd name="connsiteY2" fmla="*/ 1095375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76425" h="1095375">
                <a:moveTo>
                  <a:pt x="1876425" y="0"/>
                </a:moveTo>
                <a:cubicBezTo>
                  <a:pt x="1828006" y="123031"/>
                  <a:pt x="1779587" y="246063"/>
                  <a:pt x="1466850" y="428625"/>
                </a:cubicBezTo>
                <a:cubicBezTo>
                  <a:pt x="1154113" y="611187"/>
                  <a:pt x="0" y="1095375"/>
                  <a:pt x="0" y="109537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Freihandform 49"/>
          <p:cNvSpPr/>
          <p:nvPr/>
        </p:nvSpPr>
        <p:spPr>
          <a:xfrm>
            <a:off x="2553419" y="4063042"/>
            <a:ext cx="2907102" cy="1949569"/>
          </a:xfrm>
          <a:custGeom>
            <a:avLst/>
            <a:gdLst>
              <a:gd name="connsiteX0" fmla="*/ 2907102 w 2907102"/>
              <a:gd name="connsiteY0" fmla="*/ 0 h 1949569"/>
              <a:gd name="connsiteX1" fmla="*/ 2415396 w 2907102"/>
              <a:gd name="connsiteY1" fmla="*/ 681486 h 1949569"/>
              <a:gd name="connsiteX2" fmla="*/ 0 w 2907102"/>
              <a:gd name="connsiteY2" fmla="*/ 1949569 h 1949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07102" h="1949569">
                <a:moveTo>
                  <a:pt x="2907102" y="0"/>
                </a:moveTo>
                <a:cubicBezTo>
                  <a:pt x="2903507" y="178279"/>
                  <a:pt x="2899913" y="356558"/>
                  <a:pt x="2415396" y="681486"/>
                </a:cubicBezTo>
                <a:cubicBezTo>
                  <a:pt x="1930879" y="1006414"/>
                  <a:pt x="965439" y="1477991"/>
                  <a:pt x="0" y="1949569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Freihandform 52"/>
          <p:cNvSpPr/>
          <p:nvPr/>
        </p:nvSpPr>
        <p:spPr>
          <a:xfrm>
            <a:off x="2536166" y="4666891"/>
            <a:ext cx="2915728" cy="1483743"/>
          </a:xfrm>
          <a:custGeom>
            <a:avLst/>
            <a:gdLst>
              <a:gd name="connsiteX0" fmla="*/ 2915728 w 2915728"/>
              <a:gd name="connsiteY0" fmla="*/ 0 h 1483743"/>
              <a:gd name="connsiteX1" fmla="*/ 2536166 w 2915728"/>
              <a:gd name="connsiteY1" fmla="*/ 569343 h 1483743"/>
              <a:gd name="connsiteX2" fmla="*/ 1475117 w 2915728"/>
              <a:gd name="connsiteY2" fmla="*/ 1130060 h 1483743"/>
              <a:gd name="connsiteX3" fmla="*/ 0 w 2915728"/>
              <a:gd name="connsiteY3" fmla="*/ 1483743 h 1483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5728" h="1483743">
                <a:moveTo>
                  <a:pt x="2915728" y="0"/>
                </a:moveTo>
                <a:cubicBezTo>
                  <a:pt x="2845998" y="190500"/>
                  <a:pt x="2776268" y="381000"/>
                  <a:pt x="2536166" y="569343"/>
                </a:cubicBezTo>
                <a:cubicBezTo>
                  <a:pt x="2296064" y="757686"/>
                  <a:pt x="1897811" y="977660"/>
                  <a:pt x="1475117" y="1130060"/>
                </a:cubicBezTo>
                <a:cubicBezTo>
                  <a:pt x="1052423" y="1282460"/>
                  <a:pt x="526211" y="1383101"/>
                  <a:pt x="0" y="1483743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Freihandform 53"/>
          <p:cNvSpPr/>
          <p:nvPr/>
        </p:nvSpPr>
        <p:spPr>
          <a:xfrm>
            <a:off x="2536166" y="3850634"/>
            <a:ext cx="2915728" cy="2412143"/>
          </a:xfrm>
          <a:custGeom>
            <a:avLst/>
            <a:gdLst>
              <a:gd name="connsiteX0" fmla="*/ 2915728 w 2915728"/>
              <a:gd name="connsiteY0" fmla="*/ 22626 h 2412143"/>
              <a:gd name="connsiteX1" fmla="*/ 2475781 w 2915728"/>
              <a:gd name="connsiteY1" fmla="*/ 160649 h 2412143"/>
              <a:gd name="connsiteX2" fmla="*/ 2182483 w 2915728"/>
              <a:gd name="connsiteY2" fmla="*/ 1221698 h 2412143"/>
              <a:gd name="connsiteX3" fmla="*/ 0 w 2915728"/>
              <a:gd name="connsiteY3" fmla="*/ 2412143 h 241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5728" h="2412143">
                <a:moveTo>
                  <a:pt x="2915728" y="22626"/>
                </a:moveTo>
                <a:cubicBezTo>
                  <a:pt x="2756858" y="-8285"/>
                  <a:pt x="2597988" y="-39196"/>
                  <a:pt x="2475781" y="160649"/>
                </a:cubicBezTo>
                <a:cubicBezTo>
                  <a:pt x="2353574" y="360494"/>
                  <a:pt x="2595113" y="846449"/>
                  <a:pt x="2182483" y="1221698"/>
                </a:cubicBezTo>
                <a:cubicBezTo>
                  <a:pt x="1769853" y="1596947"/>
                  <a:pt x="884926" y="2004545"/>
                  <a:pt x="0" y="241214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Freihandform 54"/>
          <p:cNvSpPr/>
          <p:nvPr/>
        </p:nvSpPr>
        <p:spPr>
          <a:xfrm>
            <a:off x="2553419" y="4480717"/>
            <a:ext cx="2889849" cy="1385245"/>
          </a:xfrm>
          <a:custGeom>
            <a:avLst/>
            <a:gdLst>
              <a:gd name="connsiteX0" fmla="*/ 2889849 w 2889849"/>
              <a:gd name="connsiteY0" fmla="*/ 5019 h 1385245"/>
              <a:gd name="connsiteX1" fmla="*/ 2191109 w 2889849"/>
              <a:gd name="connsiteY1" fmla="*/ 212053 h 1385245"/>
              <a:gd name="connsiteX2" fmla="*/ 0 w 2889849"/>
              <a:gd name="connsiteY2" fmla="*/ 1385245 h 1385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89849" h="1385245">
                <a:moveTo>
                  <a:pt x="2889849" y="5019"/>
                </a:moveTo>
                <a:cubicBezTo>
                  <a:pt x="2781299" y="-6483"/>
                  <a:pt x="2672750" y="-17985"/>
                  <a:pt x="2191109" y="212053"/>
                </a:cubicBezTo>
                <a:cubicBezTo>
                  <a:pt x="1709468" y="442091"/>
                  <a:pt x="854734" y="913668"/>
                  <a:pt x="0" y="138524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Freihandform 55"/>
          <p:cNvSpPr/>
          <p:nvPr/>
        </p:nvSpPr>
        <p:spPr>
          <a:xfrm>
            <a:off x="3812875" y="6142008"/>
            <a:ext cx="1664899" cy="1009675"/>
          </a:xfrm>
          <a:custGeom>
            <a:avLst/>
            <a:gdLst>
              <a:gd name="connsiteX0" fmla="*/ 1664899 w 1664899"/>
              <a:gd name="connsiteY0" fmla="*/ 983411 h 1009675"/>
              <a:gd name="connsiteX1" fmla="*/ 1276710 w 1664899"/>
              <a:gd name="connsiteY1" fmla="*/ 914400 h 1009675"/>
              <a:gd name="connsiteX2" fmla="*/ 940280 w 1664899"/>
              <a:gd name="connsiteY2" fmla="*/ 207034 h 1009675"/>
              <a:gd name="connsiteX3" fmla="*/ 0 w 1664899"/>
              <a:gd name="connsiteY3" fmla="*/ 0 h 1009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4899" h="1009675">
                <a:moveTo>
                  <a:pt x="1664899" y="983411"/>
                </a:moveTo>
                <a:cubicBezTo>
                  <a:pt x="1531189" y="1013603"/>
                  <a:pt x="1397480" y="1043796"/>
                  <a:pt x="1276710" y="914400"/>
                </a:cubicBezTo>
                <a:cubicBezTo>
                  <a:pt x="1155940" y="785004"/>
                  <a:pt x="1153065" y="359434"/>
                  <a:pt x="940280" y="207034"/>
                </a:cubicBezTo>
                <a:cubicBezTo>
                  <a:pt x="727495" y="54634"/>
                  <a:pt x="363747" y="27317"/>
                  <a:pt x="0" y="0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Freihandform 56"/>
          <p:cNvSpPr/>
          <p:nvPr/>
        </p:nvSpPr>
        <p:spPr>
          <a:xfrm>
            <a:off x="3812875" y="5995358"/>
            <a:ext cx="1690778" cy="1871933"/>
          </a:xfrm>
          <a:custGeom>
            <a:avLst/>
            <a:gdLst>
              <a:gd name="connsiteX0" fmla="*/ 1690778 w 1690778"/>
              <a:gd name="connsiteY0" fmla="*/ 1871933 h 1871933"/>
              <a:gd name="connsiteX1" fmla="*/ 1121434 w 1690778"/>
              <a:gd name="connsiteY1" fmla="*/ 1785668 h 1871933"/>
              <a:gd name="connsiteX2" fmla="*/ 914400 w 1690778"/>
              <a:gd name="connsiteY2" fmla="*/ 1397480 h 1871933"/>
              <a:gd name="connsiteX3" fmla="*/ 845389 w 1690778"/>
              <a:gd name="connsiteY3" fmla="*/ 362310 h 1871933"/>
              <a:gd name="connsiteX4" fmla="*/ 0 w 1690778"/>
              <a:gd name="connsiteY4" fmla="*/ 0 h 1871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0778" h="1871933">
                <a:moveTo>
                  <a:pt x="1690778" y="1871933"/>
                </a:moveTo>
                <a:cubicBezTo>
                  <a:pt x="1470804" y="1868338"/>
                  <a:pt x="1250830" y="1864744"/>
                  <a:pt x="1121434" y="1785668"/>
                </a:cubicBezTo>
                <a:cubicBezTo>
                  <a:pt x="992038" y="1706592"/>
                  <a:pt x="960408" y="1634706"/>
                  <a:pt x="914400" y="1397480"/>
                </a:cubicBezTo>
                <a:cubicBezTo>
                  <a:pt x="868392" y="1160254"/>
                  <a:pt x="997789" y="595223"/>
                  <a:pt x="845389" y="362310"/>
                </a:cubicBezTo>
                <a:cubicBezTo>
                  <a:pt x="692989" y="129397"/>
                  <a:pt x="132272" y="60385"/>
                  <a:pt x="0" y="0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Freihandform 59"/>
          <p:cNvSpPr/>
          <p:nvPr/>
        </p:nvSpPr>
        <p:spPr>
          <a:xfrm>
            <a:off x="3821502" y="5874589"/>
            <a:ext cx="1664898" cy="1123052"/>
          </a:xfrm>
          <a:custGeom>
            <a:avLst/>
            <a:gdLst>
              <a:gd name="connsiteX0" fmla="*/ 1664898 w 1664898"/>
              <a:gd name="connsiteY0" fmla="*/ 1086928 h 1123052"/>
              <a:gd name="connsiteX1" fmla="*/ 1466490 w 1664898"/>
              <a:gd name="connsiteY1" fmla="*/ 1052422 h 1123052"/>
              <a:gd name="connsiteX2" fmla="*/ 1268083 w 1664898"/>
              <a:gd name="connsiteY2" fmla="*/ 448573 h 1123052"/>
              <a:gd name="connsiteX3" fmla="*/ 0 w 1664898"/>
              <a:gd name="connsiteY3" fmla="*/ 0 h 112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4898" h="1123052">
                <a:moveTo>
                  <a:pt x="1664898" y="1086928"/>
                </a:moveTo>
                <a:cubicBezTo>
                  <a:pt x="1598762" y="1122871"/>
                  <a:pt x="1532626" y="1158815"/>
                  <a:pt x="1466490" y="1052422"/>
                </a:cubicBezTo>
                <a:cubicBezTo>
                  <a:pt x="1400354" y="946029"/>
                  <a:pt x="1512498" y="623977"/>
                  <a:pt x="1268083" y="448573"/>
                </a:cubicBezTo>
                <a:cubicBezTo>
                  <a:pt x="1023668" y="273169"/>
                  <a:pt x="511834" y="136584"/>
                  <a:pt x="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Freihandform 60"/>
          <p:cNvSpPr/>
          <p:nvPr/>
        </p:nvSpPr>
        <p:spPr>
          <a:xfrm>
            <a:off x="3795623" y="6288657"/>
            <a:ext cx="1682151" cy="1432666"/>
          </a:xfrm>
          <a:custGeom>
            <a:avLst/>
            <a:gdLst>
              <a:gd name="connsiteX0" fmla="*/ 1682151 w 1682151"/>
              <a:gd name="connsiteY0" fmla="*/ 1406105 h 1432666"/>
              <a:gd name="connsiteX1" fmla="*/ 1337094 w 1682151"/>
              <a:gd name="connsiteY1" fmla="*/ 1406105 h 1432666"/>
              <a:gd name="connsiteX2" fmla="*/ 1112807 w 1682151"/>
              <a:gd name="connsiteY2" fmla="*/ 1130060 h 1432666"/>
              <a:gd name="connsiteX3" fmla="*/ 983411 w 1682151"/>
              <a:gd name="connsiteY3" fmla="*/ 224286 h 1432666"/>
              <a:gd name="connsiteX4" fmla="*/ 0 w 1682151"/>
              <a:gd name="connsiteY4" fmla="*/ 0 h 1432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151" h="1432666">
                <a:moveTo>
                  <a:pt x="1682151" y="1406105"/>
                </a:moveTo>
                <a:cubicBezTo>
                  <a:pt x="1557068" y="1429108"/>
                  <a:pt x="1431985" y="1452112"/>
                  <a:pt x="1337094" y="1406105"/>
                </a:cubicBezTo>
                <a:cubicBezTo>
                  <a:pt x="1242203" y="1360098"/>
                  <a:pt x="1171754" y="1327030"/>
                  <a:pt x="1112807" y="1130060"/>
                </a:cubicBezTo>
                <a:cubicBezTo>
                  <a:pt x="1053860" y="933090"/>
                  <a:pt x="1168879" y="412629"/>
                  <a:pt x="983411" y="224286"/>
                </a:cubicBezTo>
                <a:cubicBezTo>
                  <a:pt x="797943" y="35943"/>
                  <a:pt x="398971" y="17971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9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00000">
            <a:off x="838491" y="4508877"/>
            <a:ext cx="1291330" cy="129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5" name="Gruppieren 1024"/>
          <p:cNvGrpSpPr/>
          <p:nvPr/>
        </p:nvGrpSpPr>
        <p:grpSpPr>
          <a:xfrm>
            <a:off x="1173457" y="5589065"/>
            <a:ext cx="4162061" cy="2811935"/>
            <a:chOff x="543549" y="4216296"/>
            <a:chExt cx="5554816" cy="4350506"/>
          </a:xfrm>
        </p:grpSpPr>
        <p:pic>
          <p:nvPicPr>
            <p:cNvPr id="33" name="Picture 4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8898355">
              <a:off x="4072789" y="4285906"/>
              <a:ext cx="923196" cy="6209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543549" y="4216296"/>
              <a:ext cx="5554816" cy="4350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3" name="Rechteck 62"/>
            <p:cNvSpPr/>
            <p:nvPr/>
          </p:nvSpPr>
          <p:spPr>
            <a:xfrm>
              <a:off x="4082143" y="7824936"/>
              <a:ext cx="100811" cy="3024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8016" tIns="64008" rIns="128016" bIns="64008" spcCol="0" rtlCol="0" anchor="ctr"/>
            <a:lstStyle/>
            <a:p>
              <a:pPr algn="ctr"/>
              <a:endParaRPr lang="de-DE"/>
            </a:p>
          </p:txBody>
        </p:sp>
        <p:sp>
          <p:nvSpPr>
            <p:cNvPr id="1024" name="Textfeld 1023"/>
            <p:cNvSpPr txBox="1"/>
            <p:nvPr/>
          </p:nvSpPr>
          <p:spPr>
            <a:xfrm>
              <a:off x="1889008" y="6067903"/>
              <a:ext cx="930905" cy="2485654"/>
            </a:xfrm>
            <a:prstGeom prst="rect">
              <a:avLst/>
            </a:prstGeom>
            <a:noFill/>
          </p:spPr>
          <p:txBody>
            <a:bodyPr wrap="square" lIns="128016" tIns="64008" rIns="128016" bIns="64008" rtlCol="0">
              <a:spAutoFit/>
            </a:bodyPr>
            <a:lstStyle/>
            <a:p>
              <a:r>
                <a:rPr lang="de-DE" sz="9600" dirty="0">
                  <a:solidFill>
                    <a:srgbClr val="FF0000"/>
                  </a:solidFill>
                </a:rPr>
                <a:t>X</a:t>
              </a:r>
            </a:p>
          </p:txBody>
        </p:sp>
      </p:grpSp>
      <p:sp>
        <p:nvSpPr>
          <p:cNvPr id="1047" name="Rechteck 1046"/>
          <p:cNvSpPr/>
          <p:nvPr/>
        </p:nvSpPr>
        <p:spPr>
          <a:xfrm>
            <a:off x="1376145" y="7149038"/>
            <a:ext cx="216024" cy="45719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Rechteck 90"/>
          <p:cNvSpPr/>
          <p:nvPr/>
        </p:nvSpPr>
        <p:spPr>
          <a:xfrm>
            <a:off x="1664177" y="7149038"/>
            <a:ext cx="216024" cy="45719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1" name="Textfeld 1080"/>
          <p:cNvSpPr txBox="1"/>
          <p:nvPr/>
        </p:nvSpPr>
        <p:spPr>
          <a:xfrm>
            <a:off x="1278478" y="408112"/>
            <a:ext cx="1069042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Verdrahtungsplan MPCNC BRIGK V1.0 – Endschalter und Tastplatte	</a:t>
            </a:r>
            <a:r>
              <a:rPr lang="de-DE" sz="1000" dirty="0" smtClean="0"/>
              <a:t>4.4.2022 F. </a:t>
            </a:r>
            <a:r>
              <a:rPr lang="de-DE" sz="1000" dirty="0" err="1" smtClean="0"/>
              <a:t>Gesele</a:t>
            </a:r>
            <a:r>
              <a:rPr lang="de-DE" sz="1000" dirty="0" smtClean="0"/>
              <a:t> Seite 2/2</a:t>
            </a:r>
            <a:endParaRPr lang="de-DE" sz="1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519949" y="1648227"/>
            <a:ext cx="2590800" cy="394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" name="Picture 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03050" y="3462402"/>
            <a:ext cx="1362214" cy="145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2" name="Gruppieren 61"/>
          <p:cNvGrpSpPr/>
          <p:nvPr/>
        </p:nvGrpSpPr>
        <p:grpSpPr>
          <a:xfrm rot="19279862">
            <a:off x="2176145" y="4842782"/>
            <a:ext cx="576064" cy="609167"/>
            <a:chOff x="7840960" y="3849866"/>
            <a:chExt cx="2158596" cy="2634257"/>
          </a:xfrm>
        </p:grpSpPr>
        <p:pic>
          <p:nvPicPr>
            <p:cNvPr id="60" name="Picture 5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40960" y="4140978"/>
              <a:ext cx="2057400" cy="2162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" name="Rechteck 60"/>
            <p:cNvSpPr/>
            <p:nvPr/>
          </p:nvSpPr>
          <p:spPr>
            <a:xfrm rot="18962694">
              <a:off x="9207468" y="3849866"/>
              <a:ext cx="792088" cy="1400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Rechteck 102"/>
            <p:cNvSpPr/>
            <p:nvPr/>
          </p:nvSpPr>
          <p:spPr>
            <a:xfrm rot="18962694">
              <a:off x="7967234" y="4970654"/>
              <a:ext cx="792088" cy="15134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64" name="Freihandform 63"/>
          <p:cNvSpPr/>
          <p:nvPr/>
        </p:nvSpPr>
        <p:spPr>
          <a:xfrm>
            <a:off x="1997477" y="3784456"/>
            <a:ext cx="1066800" cy="485775"/>
          </a:xfrm>
          <a:custGeom>
            <a:avLst/>
            <a:gdLst>
              <a:gd name="connsiteX0" fmla="*/ 0 w 1066800"/>
              <a:gd name="connsiteY0" fmla="*/ 0 h 485775"/>
              <a:gd name="connsiteX1" fmla="*/ 1066800 w 1066800"/>
              <a:gd name="connsiteY1" fmla="*/ 485775 h 485775"/>
              <a:gd name="connsiteX2" fmla="*/ 1066800 w 1066800"/>
              <a:gd name="connsiteY2" fmla="*/ 485775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66800" h="485775">
                <a:moveTo>
                  <a:pt x="0" y="0"/>
                </a:moveTo>
                <a:lnTo>
                  <a:pt x="1066800" y="485775"/>
                </a:lnTo>
                <a:lnTo>
                  <a:pt x="1066800" y="485775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Freihandform 64"/>
          <p:cNvSpPr/>
          <p:nvPr/>
        </p:nvSpPr>
        <p:spPr>
          <a:xfrm>
            <a:off x="2083202" y="4322680"/>
            <a:ext cx="895433" cy="814326"/>
          </a:xfrm>
          <a:custGeom>
            <a:avLst/>
            <a:gdLst>
              <a:gd name="connsiteX0" fmla="*/ 0 w 895433"/>
              <a:gd name="connsiteY0" fmla="*/ 4701 h 814326"/>
              <a:gd name="connsiteX1" fmla="*/ 295275 w 895433"/>
              <a:gd name="connsiteY1" fmla="*/ 71376 h 814326"/>
              <a:gd name="connsiteX2" fmla="*/ 657225 w 895433"/>
              <a:gd name="connsiteY2" fmla="*/ 500001 h 814326"/>
              <a:gd name="connsiteX3" fmla="*/ 895350 w 895433"/>
              <a:gd name="connsiteY3" fmla="*/ 690501 h 814326"/>
              <a:gd name="connsiteX4" fmla="*/ 685800 w 895433"/>
              <a:gd name="connsiteY4" fmla="*/ 814326 h 814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5433" h="814326">
                <a:moveTo>
                  <a:pt x="0" y="4701"/>
                </a:moveTo>
                <a:cubicBezTo>
                  <a:pt x="92869" y="-3237"/>
                  <a:pt x="185738" y="-11174"/>
                  <a:pt x="295275" y="71376"/>
                </a:cubicBezTo>
                <a:cubicBezTo>
                  <a:pt x="404812" y="153926"/>
                  <a:pt x="557213" y="396814"/>
                  <a:pt x="657225" y="500001"/>
                </a:cubicBezTo>
                <a:cubicBezTo>
                  <a:pt x="757237" y="603188"/>
                  <a:pt x="890588" y="638114"/>
                  <a:pt x="895350" y="690501"/>
                </a:cubicBezTo>
                <a:cubicBezTo>
                  <a:pt x="900112" y="742888"/>
                  <a:pt x="700088" y="779401"/>
                  <a:pt x="685800" y="814326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Freihandform 67"/>
          <p:cNvSpPr/>
          <p:nvPr/>
        </p:nvSpPr>
        <p:spPr>
          <a:xfrm>
            <a:off x="1721252" y="5156056"/>
            <a:ext cx="1257312" cy="2524125"/>
          </a:xfrm>
          <a:custGeom>
            <a:avLst/>
            <a:gdLst>
              <a:gd name="connsiteX0" fmla="*/ 1047750 w 1257312"/>
              <a:gd name="connsiteY0" fmla="*/ 0 h 2524125"/>
              <a:gd name="connsiteX1" fmla="*/ 1257300 w 1257312"/>
              <a:gd name="connsiteY1" fmla="*/ 85725 h 2524125"/>
              <a:gd name="connsiteX2" fmla="*/ 1057275 w 1257312"/>
              <a:gd name="connsiteY2" fmla="*/ 257175 h 2524125"/>
              <a:gd name="connsiteX3" fmla="*/ 971550 w 1257312"/>
              <a:gd name="connsiteY3" fmla="*/ 333375 h 2524125"/>
              <a:gd name="connsiteX4" fmla="*/ 600075 w 1257312"/>
              <a:gd name="connsiteY4" fmla="*/ 666750 h 2524125"/>
              <a:gd name="connsiteX5" fmla="*/ 361950 w 1257312"/>
              <a:gd name="connsiteY5" fmla="*/ 1143000 h 2524125"/>
              <a:gd name="connsiteX6" fmla="*/ 0 w 1257312"/>
              <a:gd name="connsiteY6" fmla="*/ 2524125 h 2524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57312" h="2524125">
                <a:moveTo>
                  <a:pt x="1047750" y="0"/>
                </a:moveTo>
                <a:cubicBezTo>
                  <a:pt x="1151731" y="21431"/>
                  <a:pt x="1255713" y="42863"/>
                  <a:pt x="1257300" y="85725"/>
                </a:cubicBezTo>
                <a:cubicBezTo>
                  <a:pt x="1258887" y="128587"/>
                  <a:pt x="1104900" y="215900"/>
                  <a:pt x="1057275" y="257175"/>
                </a:cubicBezTo>
                <a:cubicBezTo>
                  <a:pt x="1009650" y="298450"/>
                  <a:pt x="971550" y="333375"/>
                  <a:pt x="971550" y="333375"/>
                </a:cubicBezTo>
                <a:cubicBezTo>
                  <a:pt x="895350" y="401637"/>
                  <a:pt x="701675" y="531813"/>
                  <a:pt x="600075" y="666750"/>
                </a:cubicBezTo>
                <a:cubicBezTo>
                  <a:pt x="498475" y="801688"/>
                  <a:pt x="461962" y="833438"/>
                  <a:pt x="361950" y="1143000"/>
                </a:cubicBezTo>
                <a:cubicBezTo>
                  <a:pt x="261938" y="1452562"/>
                  <a:pt x="0" y="2524125"/>
                  <a:pt x="0" y="2524125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Freihandform 68"/>
          <p:cNvSpPr/>
          <p:nvPr/>
        </p:nvSpPr>
        <p:spPr>
          <a:xfrm>
            <a:off x="2054627" y="3965431"/>
            <a:ext cx="515405" cy="1238250"/>
          </a:xfrm>
          <a:custGeom>
            <a:avLst/>
            <a:gdLst>
              <a:gd name="connsiteX0" fmla="*/ 0 w 515405"/>
              <a:gd name="connsiteY0" fmla="*/ 0 h 1238250"/>
              <a:gd name="connsiteX1" fmla="*/ 504825 w 515405"/>
              <a:gd name="connsiteY1" fmla="*/ 295275 h 1238250"/>
              <a:gd name="connsiteX2" fmla="*/ 323850 w 515405"/>
              <a:gd name="connsiteY2" fmla="*/ 1076325 h 1238250"/>
              <a:gd name="connsiteX3" fmla="*/ 95250 w 515405"/>
              <a:gd name="connsiteY3" fmla="*/ 1238250 h 1238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5405" h="1238250">
                <a:moveTo>
                  <a:pt x="0" y="0"/>
                </a:moveTo>
                <a:cubicBezTo>
                  <a:pt x="225425" y="57944"/>
                  <a:pt x="450850" y="115888"/>
                  <a:pt x="504825" y="295275"/>
                </a:cubicBezTo>
                <a:cubicBezTo>
                  <a:pt x="558800" y="474662"/>
                  <a:pt x="392112" y="919163"/>
                  <a:pt x="323850" y="1076325"/>
                </a:cubicBezTo>
                <a:cubicBezTo>
                  <a:pt x="255588" y="1233487"/>
                  <a:pt x="175419" y="1235868"/>
                  <a:pt x="95250" y="12382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Freihandform 70"/>
          <p:cNvSpPr/>
          <p:nvPr/>
        </p:nvSpPr>
        <p:spPr>
          <a:xfrm>
            <a:off x="933466" y="5194156"/>
            <a:ext cx="1438657" cy="2460540"/>
          </a:xfrm>
          <a:custGeom>
            <a:avLst/>
            <a:gdLst>
              <a:gd name="connsiteX0" fmla="*/ 1235461 w 1438657"/>
              <a:gd name="connsiteY0" fmla="*/ 0 h 2460540"/>
              <a:gd name="connsiteX1" fmla="*/ 1425961 w 1438657"/>
              <a:gd name="connsiteY1" fmla="*/ 104775 h 2460540"/>
              <a:gd name="connsiteX2" fmla="*/ 1283086 w 1438657"/>
              <a:gd name="connsiteY2" fmla="*/ 342900 h 2460540"/>
              <a:gd name="connsiteX3" fmla="*/ 187711 w 1438657"/>
              <a:gd name="connsiteY3" fmla="*/ 342900 h 2460540"/>
              <a:gd name="connsiteX4" fmla="*/ 25786 w 1438657"/>
              <a:gd name="connsiteY4" fmla="*/ 2124075 h 2460540"/>
              <a:gd name="connsiteX5" fmla="*/ 473461 w 1438657"/>
              <a:gd name="connsiteY5" fmla="*/ 2457450 h 246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38657" h="2460540">
                <a:moveTo>
                  <a:pt x="1235461" y="0"/>
                </a:moveTo>
                <a:cubicBezTo>
                  <a:pt x="1326742" y="23812"/>
                  <a:pt x="1418024" y="47625"/>
                  <a:pt x="1425961" y="104775"/>
                </a:cubicBezTo>
                <a:cubicBezTo>
                  <a:pt x="1433898" y="161925"/>
                  <a:pt x="1489461" y="303212"/>
                  <a:pt x="1283086" y="342900"/>
                </a:cubicBezTo>
                <a:cubicBezTo>
                  <a:pt x="1076711" y="382588"/>
                  <a:pt x="397261" y="46038"/>
                  <a:pt x="187711" y="342900"/>
                </a:cubicBezTo>
                <a:cubicBezTo>
                  <a:pt x="-21839" y="639762"/>
                  <a:pt x="-21839" y="1771650"/>
                  <a:pt x="25786" y="2124075"/>
                </a:cubicBezTo>
                <a:cubicBezTo>
                  <a:pt x="73411" y="2476500"/>
                  <a:pt x="273436" y="2466975"/>
                  <a:pt x="473461" y="24574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Freihandform 71"/>
          <p:cNvSpPr/>
          <p:nvPr/>
        </p:nvSpPr>
        <p:spPr>
          <a:xfrm>
            <a:off x="1797428" y="3628577"/>
            <a:ext cx="1266849" cy="165404"/>
          </a:xfrm>
          <a:custGeom>
            <a:avLst/>
            <a:gdLst>
              <a:gd name="connsiteX0" fmla="*/ 19074 w 1266849"/>
              <a:gd name="connsiteY0" fmla="*/ 70154 h 165404"/>
              <a:gd name="connsiteX1" fmla="*/ 171474 w 1266849"/>
              <a:gd name="connsiteY1" fmla="*/ 3479 h 165404"/>
              <a:gd name="connsiteX2" fmla="*/ 1266849 w 1266849"/>
              <a:gd name="connsiteY2" fmla="*/ 165404 h 165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6849" h="165404">
                <a:moveTo>
                  <a:pt x="19074" y="70154"/>
                </a:moveTo>
                <a:cubicBezTo>
                  <a:pt x="-8708" y="28879"/>
                  <a:pt x="-36489" y="-12396"/>
                  <a:pt x="171474" y="3479"/>
                </a:cubicBezTo>
                <a:cubicBezTo>
                  <a:pt x="379437" y="19354"/>
                  <a:pt x="1074762" y="143179"/>
                  <a:pt x="1266849" y="16540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Textfeld 72"/>
          <p:cNvSpPr txBox="1"/>
          <p:nvPr/>
        </p:nvSpPr>
        <p:spPr>
          <a:xfrm>
            <a:off x="3064277" y="4984233"/>
            <a:ext cx="1992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LED: kurzer PIN an GND (=V-)</a:t>
            </a:r>
          </a:p>
          <a:p>
            <a:r>
              <a:rPr lang="de-DE" sz="1200" dirty="0" smtClean="0"/>
              <a:t>Widerstand 1,2kOhm</a:t>
            </a:r>
          </a:p>
        </p:txBody>
      </p:sp>
      <p:sp>
        <p:nvSpPr>
          <p:cNvPr id="75" name="Textfeld 74"/>
          <p:cNvSpPr txBox="1"/>
          <p:nvPr/>
        </p:nvSpPr>
        <p:spPr>
          <a:xfrm rot="16200000">
            <a:off x="21623" y="4085312"/>
            <a:ext cx="12706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Schalter Endstufe</a:t>
            </a:r>
            <a:endParaRPr lang="de-DE" sz="1200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547767">
            <a:off x="882767" y="2363781"/>
            <a:ext cx="1024743" cy="1069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069013">
            <a:off x="670276" y="1529716"/>
            <a:ext cx="930151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" name="Freihandform 75"/>
          <p:cNvSpPr/>
          <p:nvPr/>
        </p:nvSpPr>
        <p:spPr>
          <a:xfrm>
            <a:off x="1311677" y="1768774"/>
            <a:ext cx="1704975" cy="1568007"/>
          </a:xfrm>
          <a:custGeom>
            <a:avLst/>
            <a:gdLst>
              <a:gd name="connsiteX0" fmla="*/ 0 w 1704975"/>
              <a:gd name="connsiteY0" fmla="*/ 15432 h 1568007"/>
              <a:gd name="connsiteX1" fmla="*/ 514350 w 1704975"/>
              <a:gd name="connsiteY1" fmla="*/ 101157 h 1568007"/>
              <a:gd name="connsiteX2" fmla="*/ 1085850 w 1704975"/>
              <a:gd name="connsiteY2" fmla="*/ 777432 h 1568007"/>
              <a:gd name="connsiteX3" fmla="*/ 1238250 w 1704975"/>
              <a:gd name="connsiteY3" fmla="*/ 1367982 h 1568007"/>
              <a:gd name="connsiteX4" fmla="*/ 1704975 w 1704975"/>
              <a:gd name="connsiteY4" fmla="*/ 1568007 h 1568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4975" h="1568007">
                <a:moveTo>
                  <a:pt x="0" y="15432"/>
                </a:moveTo>
                <a:cubicBezTo>
                  <a:pt x="166687" y="-5206"/>
                  <a:pt x="333375" y="-25843"/>
                  <a:pt x="514350" y="101157"/>
                </a:cubicBezTo>
                <a:cubicBezTo>
                  <a:pt x="695325" y="228157"/>
                  <a:pt x="965200" y="566295"/>
                  <a:pt x="1085850" y="777432"/>
                </a:cubicBezTo>
                <a:cubicBezTo>
                  <a:pt x="1206500" y="988570"/>
                  <a:pt x="1135063" y="1236220"/>
                  <a:pt x="1238250" y="1367982"/>
                </a:cubicBezTo>
                <a:cubicBezTo>
                  <a:pt x="1341438" y="1499745"/>
                  <a:pt x="1577975" y="1533082"/>
                  <a:pt x="1704975" y="1568007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Freihandform 78"/>
          <p:cNvSpPr/>
          <p:nvPr/>
        </p:nvSpPr>
        <p:spPr>
          <a:xfrm>
            <a:off x="1378352" y="1660906"/>
            <a:ext cx="600270" cy="990075"/>
          </a:xfrm>
          <a:custGeom>
            <a:avLst/>
            <a:gdLst>
              <a:gd name="connsiteX0" fmla="*/ 0 w 600270"/>
              <a:gd name="connsiteY0" fmla="*/ 9000 h 990075"/>
              <a:gd name="connsiteX1" fmla="*/ 323850 w 600270"/>
              <a:gd name="connsiteY1" fmla="*/ 56625 h 990075"/>
              <a:gd name="connsiteX2" fmla="*/ 600075 w 600270"/>
              <a:gd name="connsiteY2" fmla="*/ 437625 h 990075"/>
              <a:gd name="connsiteX3" fmla="*/ 371475 w 600270"/>
              <a:gd name="connsiteY3" fmla="*/ 990075 h 99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270" h="990075">
                <a:moveTo>
                  <a:pt x="0" y="9000"/>
                </a:moveTo>
                <a:cubicBezTo>
                  <a:pt x="111919" y="-2906"/>
                  <a:pt x="223838" y="-14812"/>
                  <a:pt x="323850" y="56625"/>
                </a:cubicBezTo>
                <a:cubicBezTo>
                  <a:pt x="423862" y="128062"/>
                  <a:pt x="592138" y="282050"/>
                  <a:pt x="600075" y="437625"/>
                </a:cubicBezTo>
                <a:cubicBezTo>
                  <a:pt x="608012" y="593200"/>
                  <a:pt x="371475" y="990075"/>
                  <a:pt x="371475" y="99007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Freihandform 79"/>
          <p:cNvSpPr/>
          <p:nvPr/>
        </p:nvSpPr>
        <p:spPr>
          <a:xfrm>
            <a:off x="1368827" y="1965181"/>
            <a:ext cx="695325" cy="885825"/>
          </a:xfrm>
          <a:custGeom>
            <a:avLst/>
            <a:gdLst>
              <a:gd name="connsiteX0" fmla="*/ 0 w 695325"/>
              <a:gd name="connsiteY0" fmla="*/ 0 h 885825"/>
              <a:gd name="connsiteX1" fmla="*/ 266700 w 695325"/>
              <a:gd name="connsiteY1" fmla="*/ 47625 h 885825"/>
              <a:gd name="connsiteX2" fmla="*/ 495300 w 695325"/>
              <a:gd name="connsiteY2" fmla="*/ 180975 h 885825"/>
              <a:gd name="connsiteX3" fmla="*/ 695325 w 695325"/>
              <a:gd name="connsiteY3" fmla="*/ 476250 h 885825"/>
              <a:gd name="connsiteX4" fmla="*/ 495300 w 695325"/>
              <a:gd name="connsiteY4" fmla="*/ 885825 h 88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5325" h="885825">
                <a:moveTo>
                  <a:pt x="0" y="0"/>
                </a:moveTo>
                <a:cubicBezTo>
                  <a:pt x="92075" y="8731"/>
                  <a:pt x="184150" y="17462"/>
                  <a:pt x="266700" y="47625"/>
                </a:cubicBezTo>
                <a:cubicBezTo>
                  <a:pt x="349250" y="77788"/>
                  <a:pt x="423863" y="109538"/>
                  <a:pt x="495300" y="180975"/>
                </a:cubicBezTo>
                <a:cubicBezTo>
                  <a:pt x="566737" y="252412"/>
                  <a:pt x="695325" y="358775"/>
                  <a:pt x="695325" y="476250"/>
                </a:cubicBezTo>
                <a:cubicBezTo>
                  <a:pt x="695325" y="593725"/>
                  <a:pt x="495300" y="885825"/>
                  <a:pt x="495300" y="885825"/>
                </a:cubicBezTo>
              </a:path>
            </a:pathLst>
          </a:cu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Freihandform 80"/>
          <p:cNvSpPr/>
          <p:nvPr/>
        </p:nvSpPr>
        <p:spPr>
          <a:xfrm>
            <a:off x="1787927" y="2841481"/>
            <a:ext cx="1304925" cy="180975"/>
          </a:xfrm>
          <a:custGeom>
            <a:avLst/>
            <a:gdLst>
              <a:gd name="connsiteX0" fmla="*/ 0 w 1304925"/>
              <a:gd name="connsiteY0" fmla="*/ 180975 h 180975"/>
              <a:gd name="connsiteX1" fmla="*/ 1304925 w 1304925"/>
              <a:gd name="connsiteY1" fmla="*/ 0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04925" h="180975">
                <a:moveTo>
                  <a:pt x="0" y="180975"/>
                </a:moveTo>
                <a:cubicBezTo>
                  <a:pt x="538956" y="115093"/>
                  <a:pt x="1077913" y="49212"/>
                  <a:pt x="1304925" y="0"/>
                </a:cubicBezTo>
              </a:path>
            </a:pathLst>
          </a:cu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Freihandform 82"/>
          <p:cNvSpPr/>
          <p:nvPr/>
        </p:nvSpPr>
        <p:spPr>
          <a:xfrm>
            <a:off x="1692677" y="2741608"/>
            <a:ext cx="1285875" cy="328473"/>
          </a:xfrm>
          <a:custGeom>
            <a:avLst/>
            <a:gdLst>
              <a:gd name="connsiteX0" fmla="*/ 1285875 w 1285875"/>
              <a:gd name="connsiteY0" fmla="*/ 328473 h 328473"/>
              <a:gd name="connsiteX1" fmla="*/ 504825 w 1285875"/>
              <a:gd name="connsiteY1" fmla="*/ 23673 h 328473"/>
              <a:gd name="connsiteX2" fmla="*/ 0 w 1285875"/>
              <a:gd name="connsiteY2" fmla="*/ 23673 h 328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5875" h="328473">
                <a:moveTo>
                  <a:pt x="1285875" y="328473"/>
                </a:moveTo>
                <a:cubicBezTo>
                  <a:pt x="1002506" y="201473"/>
                  <a:pt x="719137" y="74473"/>
                  <a:pt x="504825" y="23673"/>
                </a:cubicBezTo>
                <a:cubicBezTo>
                  <a:pt x="290512" y="-27127"/>
                  <a:pt x="77787" y="18911"/>
                  <a:pt x="0" y="2367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170766" y="6536604"/>
            <a:ext cx="1666875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4" name="Freihandform 83"/>
          <p:cNvSpPr/>
          <p:nvPr/>
        </p:nvSpPr>
        <p:spPr>
          <a:xfrm>
            <a:off x="4969277" y="5879956"/>
            <a:ext cx="2219325" cy="1610996"/>
          </a:xfrm>
          <a:custGeom>
            <a:avLst/>
            <a:gdLst>
              <a:gd name="connsiteX0" fmla="*/ 2219325 w 2219325"/>
              <a:gd name="connsiteY0" fmla="*/ 1304925 h 1610996"/>
              <a:gd name="connsiteX1" fmla="*/ 1704975 w 2219325"/>
              <a:gd name="connsiteY1" fmla="*/ 1552575 h 1610996"/>
              <a:gd name="connsiteX2" fmla="*/ 619125 w 2219325"/>
              <a:gd name="connsiteY2" fmla="*/ 333375 h 1610996"/>
              <a:gd name="connsiteX3" fmla="*/ 0 w 2219325"/>
              <a:gd name="connsiteY3" fmla="*/ 0 h 1610996"/>
              <a:gd name="connsiteX4" fmla="*/ 0 w 2219325"/>
              <a:gd name="connsiteY4" fmla="*/ 0 h 1610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9325" h="1610996">
                <a:moveTo>
                  <a:pt x="2219325" y="1304925"/>
                </a:moveTo>
                <a:cubicBezTo>
                  <a:pt x="2095500" y="1509712"/>
                  <a:pt x="1971675" y="1714500"/>
                  <a:pt x="1704975" y="1552575"/>
                </a:cubicBezTo>
                <a:cubicBezTo>
                  <a:pt x="1438275" y="1390650"/>
                  <a:pt x="903287" y="592137"/>
                  <a:pt x="619125" y="333375"/>
                </a:cubicBezTo>
                <a:cubicBezTo>
                  <a:pt x="334963" y="74613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Freihandform 89"/>
          <p:cNvSpPr/>
          <p:nvPr/>
        </p:nvSpPr>
        <p:spPr>
          <a:xfrm>
            <a:off x="1854602" y="5372265"/>
            <a:ext cx="5238750" cy="1355416"/>
          </a:xfrm>
          <a:custGeom>
            <a:avLst/>
            <a:gdLst>
              <a:gd name="connsiteX0" fmla="*/ 0 w 5238750"/>
              <a:gd name="connsiteY0" fmla="*/ 726766 h 1355416"/>
              <a:gd name="connsiteX1" fmla="*/ 685800 w 5238750"/>
              <a:gd name="connsiteY1" fmla="*/ 50491 h 1355416"/>
              <a:gd name="connsiteX2" fmla="*/ 3124200 w 5238750"/>
              <a:gd name="connsiteY2" fmla="*/ 88591 h 1355416"/>
              <a:gd name="connsiteX3" fmla="*/ 4400550 w 5238750"/>
              <a:gd name="connsiteY3" fmla="*/ 402916 h 1355416"/>
              <a:gd name="connsiteX4" fmla="*/ 5238750 w 5238750"/>
              <a:gd name="connsiteY4" fmla="*/ 1355416 h 1355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38750" h="1355416">
                <a:moveTo>
                  <a:pt x="0" y="726766"/>
                </a:moveTo>
                <a:cubicBezTo>
                  <a:pt x="82550" y="441809"/>
                  <a:pt x="165100" y="156853"/>
                  <a:pt x="685800" y="50491"/>
                </a:cubicBezTo>
                <a:cubicBezTo>
                  <a:pt x="1206500" y="-55871"/>
                  <a:pt x="2505075" y="29854"/>
                  <a:pt x="3124200" y="88591"/>
                </a:cubicBezTo>
                <a:cubicBezTo>
                  <a:pt x="3743325" y="147328"/>
                  <a:pt x="4048125" y="191778"/>
                  <a:pt x="4400550" y="402916"/>
                </a:cubicBezTo>
                <a:cubicBezTo>
                  <a:pt x="4752975" y="614053"/>
                  <a:pt x="5084763" y="1233179"/>
                  <a:pt x="5238750" y="1355416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Freihandform 92"/>
          <p:cNvSpPr/>
          <p:nvPr/>
        </p:nvSpPr>
        <p:spPr>
          <a:xfrm>
            <a:off x="6975663" y="6732258"/>
            <a:ext cx="124740" cy="148442"/>
          </a:xfrm>
          <a:custGeom>
            <a:avLst/>
            <a:gdLst>
              <a:gd name="connsiteX0" fmla="*/ 112865 w 124740"/>
              <a:gd name="connsiteY0" fmla="*/ 0 h 148442"/>
              <a:gd name="connsiteX1" fmla="*/ 49 w 124740"/>
              <a:gd name="connsiteY1" fmla="*/ 59377 h 148442"/>
              <a:gd name="connsiteX2" fmla="*/ 124740 w 124740"/>
              <a:gd name="connsiteY2" fmla="*/ 148442 h 148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4740" h="148442">
                <a:moveTo>
                  <a:pt x="112865" y="0"/>
                </a:moveTo>
                <a:cubicBezTo>
                  <a:pt x="55467" y="17318"/>
                  <a:pt x="-1930" y="34637"/>
                  <a:pt x="49" y="59377"/>
                </a:cubicBezTo>
                <a:cubicBezTo>
                  <a:pt x="2028" y="84117"/>
                  <a:pt x="101979" y="134588"/>
                  <a:pt x="124740" y="148442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Freihandform 93"/>
          <p:cNvSpPr/>
          <p:nvPr/>
        </p:nvSpPr>
        <p:spPr>
          <a:xfrm>
            <a:off x="6981637" y="6862887"/>
            <a:ext cx="112828" cy="154379"/>
          </a:xfrm>
          <a:custGeom>
            <a:avLst/>
            <a:gdLst>
              <a:gd name="connsiteX0" fmla="*/ 106891 w 112828"/>
              <a:gd name="connsiteY0" fmla="*/ 0 h 154379"/>
              <a:gd name="connsiteX1" fmla="*/ 13 w 112828"/>
              <a:gd name="connsiteY1" fmla="*/ 77189 h 154379"/>
              <a:gd name="connsiteX2" fmla="*/ 112828 w 112828"/>
              <a:gd name="connsiteY2" fmla="*/ 154379 h 154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828" h="154379">
                <a:moveTo>
                  <a:pt x="106891" y="0"/>
                </a:moveTo>
                <a:cubicBezTo>
                  <a:pt x="52957" y="25729"/>
                  <a:pt x="-976" y="51459"/>
                  <a:pt x="13" y="77189"/>
                </a:cubicBezTo>
                <a:cubicBezTo>
                  <a:pt x="1002" y="102919"/>
                  <a:pt x="56915" y="128649"/>
                  <a:pt x="112828" y="154379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Freihandform 95"/>
          <p:cNvSpPr/>
          <p:nvPr/>
        </p:nvSpPr>
        <p:spPr>
          <a:xfrm>
            <a:off x="6987532" y="7011328"/>
            <a:ext cx="112871" cy="130629"/>
          </a:xfrm>
          <a:custGeom>
            <a:avLst/>
            <a:gdLst>
              <a:gd name="connsiteX0" fmla="*/ 112871 w 112871"/>
              <a:gd name="connsiteY0" fmla="*/ 0 h 130629"/>
              <a:gd name="connsiteX1" fmla="*/ 55 w 112871"/>
              <a:gd name="connsiteY1" fmla="*/ 65314 h 130629"/>
              <a:gd name="connsiteX2" fmla="*/ 100996 w 112871"/>
              <a:gd name="connsiteY2" fmla="*/ 130629 h 13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871" h="130629">
                <a:moveTo>
                  <a:pt x="112871" y="0"/>
                </a:moveTo>
                <a:cubicBezTo>
                  <a:pt x="57452" y="21771"/>
                  <a:pt x="2034" y="43543"/>
                  <a:pt x="55" y="65314"/>
                </a:cubicBezTo>
                <a:cubicBezTo>
                  <a:pt x="-1924" y="87086"/>
                  <a:pt x="49536" y="108857"/>
                  <a:pt x="100996" y="130629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0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066116" y="6568601"/>
            <a:ext cx="1666875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1" name="Textfeld 130"/>
          <p:cNvSpPr txBox="1"/>
          <p:nvPr/>
        </p:nvSpPr>
        <p:spPr>
          <a:xfrm rot="16200000">
            <a:off x="156340" y="2697663"/>
            <a:ext cx="1001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Netzschalter </a:t>
            </a:r>
            <a:endParaRPr lang="de-DE" sz="1200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541656" y="7052873"/>
            <a:ext cx="802561" cy="731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" name="Picture 9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530389" y="5966291"/>
            <a:ext cx="802561" cy="731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4" name="Picture 9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541658" y="4764199"/>
            <a:ext cx="802561" cy="731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8916094" y="2741608"/>
            <a:ext cx="2381250" cy="11758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7" name="Textfeld 96"/>
          <p:cNvSpPr txBox="1"/>
          <p:nvPr/>
        </p:nvSpPr>
        <p:spPr>
          <a:xfrm>
            <a:off x="10411687" y="2345618"/>
            <a:ext cx="7956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Tastplatte</a:t>
            </a:r>
            <a:endParaRPr lang="de-DE" sz="1200" dirty="0"/>
          </a:p>
        </p:txBody>
      </p:sp>
      <p:sp>
        <p:nvSpPr>
          <p:cNvPr id="98" name="Textfeld 97"/>
          <p:cNvSpPr txBox="1"/>
          <p:nvPr/>
        </p:nvSpPr>
        <p:spPr>
          <a:xfrm rot="5400000">
            <a:off x="10097791" y="5820453"/>
            <a:ext cx="3909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Endschalter</a:t>
            </a:r>
          </a:p>
          <a:p>
            <a:r>
              <a:rPr lang="de-DE" sz="1200" dirty="0" smtClean="0"/>
              <a:t>In Serien geschaltet</a:t>
            </a:r>
          </a:p>
          <a:p>
            <a:r>
              <a:rPr lang="de-DE" sz="1200" dirty="0" err="1" smtClean="0"/>
              <a:t>Estlcam</a:t>
            </a:r>
            <a:r>
              <a:rPr lang="de-DE" sz="1200" dirty="0" smtClean="0"/>
              <a:t> fährt bei Referenzfahrt die Achsen nacheinander an</a:t>
            </a:r>
            <a:endParaRPr lang="de-DE" sz="1200" dirty="0"/>
          </a:p>
        </p:txBody>
      </p:sp>
      <p:sp>
        <p:nvSpPr>
          <p:cNvPr id="99" name="Freihandform 98"/>
          <p:cNvSpPr/>
          <p:nvPr/>
        </p:nvSpPr>
        <p:spPr>
          <a:xfrm>
            <a:off x="5046453" y="6216589"/>
            <a:ext cx="2139351" cy="503388"/>
          </a:xfrm>
          <a:custGeom>
            <a:avLst/>
            <a:gdLst>
              <a:gd name="connsiteX0" fmla="*/ 2139351 w 2139351"/>
              <a:gd name="connsiteY0" fmla="*/ 468883 h 503388"/>
              <a:gd name="connsiteX1" fmla="*/ 2035834 w 2139351"/>
              <a:gd name="connsiteY1" fmla="*/ 63441 h 503388"/>
              <a:gd name="connsiteX2" fmla="*/ 1535502 w 2139351"/>
              <a:gd name="connsiteY2" fmla="*/ 46188 h 503388"/>
              <a:gd name="connsiteX3" fmla="*/ 0 w 2139351"/>
              <a:gd name="connsiteY3" fmla="*/ 503388 h 503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351" h="503388">
                <a:moveTo>
                  <a:pt x="2139351" y="468883"/>
                </a:moveTo>
                <a:cubicBezTo>
                  <a:pt x="2137913" y="301386"/>
                  <a:pt x="2136475" y="133890"/>
                  <a:pt x="2035834" y="63441"/>
                </a:cubicBezTo>
                <a:cubicBezTo>
                  <a:pt x="1935193" y="-7008"/>
                  <a:pt x="1874808" y="-27137"/>
                  <a:pt x="1535502" y="46188"/>
                </a:cubicBezTo>
                <a:cubicBezTo>
                  <a:pt x="1196196" y="119512"/>
                  <a:pt x="0" y="503388"/>
                  <a:pt x="0" y="503388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Freihandform 99"/>
          <p:cNvSpPr/>
          <p:nvPr/>
        </p:nvSpPr>
        <p:spPr>
          <a:xfrm>
            <a:off x="5060054" y="6383945"/>
            <a:ext cx="2196329" cy="454421"/>
          </a:xfrm>
          <a:custGeom>
            <a:avLst/>
            <a:gdLst>
              <a:gd name="connsiteX0" fmla="*/ 2131730 w 2196329"/>
              <a:gd name="connsiteY0" fmla="*/ 437591 h 454421"/>
              <a:gd name="connsiteX1" fmla="*/ 1929777 w 2196329"/>
              <a:gd name="connsiteY1" fmla="*/ 26 h 454421"/>
              <a:gd name="connsiteX2" fmla="*/ 0 w 2196329"/>
              <a:gd name="connsiteY2" fmla="*/ 454421 h 454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96329" h="454421">
                <a:moveTo>
                  <a:pt x="2131730" y="437591"/>
                </a:moveTo>
                <a:cubicBezTo>
                  <a:pt x="2208397" y="217406"/>
                  <a:pt x="2285065" y="-2779"/>
                  <a:pt x="1929777" y="26"/>
                </a:cubicBezTo>
                <a:cubicBezTo>
                  <a:pt x="1574489" y="2831"/>
                  <a:pt x="287971" y="337550"/>
                  <a:pt x="0" y="45442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Freihandform 100"/>
          <p:cNvSpPr/>
          <p:nvPr/>
        </p:nvSpPr>
        <p:spPr>
          <a:xfrm>
            <a:off x="5037615" y="6479115"/>
            <a:ext cx="2257391" cy="505106"/>
          </a:xfrm>
          <a:custGeom>
            <a:avLst/>
            <a:gdLst>
              <a:gd name="connsiteX0" fmla="*/ 2165389 w 2257391"/>
              <a:gd name="connsiteY0" fmla="*/ 454618 h 505106"/>
              <a:gd name="connsiteX1" fmla="*/ 2002704 w 2257391"/>
              <a:gd name="connsiteY1" fmla="*/ 222 h 505106"/>
              <a:gd name="connsiteX2" fmla="*/ 0 w 2257391"/>
              <a:gd name="connsiteY2" fmla="*/ 505106 h 505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57391" h="505106">
                <a:moveTo>
                  <a:pt x="2165389" y="454618"/>
                </a:moveTo>
                <a:cubicBezTo>
                  <a:pt x="2264495" y="223212"/>
                  <a:pt x="2363602" y="-8193"/>
                  <a:pt x="2002704" y="222"/>
                </a:cubicBezTo>
                <a:cubicBezTo>
                  <a:pt x="1641806" y="8637"/>
                  <a:pt x="820903" y="256871"/>
                  <a:pt x="0" y="505106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Freihandform 101"/>
          <p:cNvSpPr/>
          <p:nvPr/>
        </p:nvSpPr>
        <p:spPr>
          <a:xfrm>
            <a:off x="5026395" y="6585714"/>
            <a:ext cx="2303563" cy="533142"/>
          </a:xfrm>
          <a:custGeom>
            <a:avLst/>
            <a:gdLst>
              <a:gd name="connsiteX0" fmla="*/ 2176609 w 2303563"/>
              <a:gd name="connsiteY0" fmla="*/ 482654 h 533142"/>
              <a:gd name="connsiteX1" fmla="*/ 2064412 w 2303563"/>
              <a:gd name="connsiteY1" fmla="*/ 210 h 533142"/>
              <a:gd name="connsiteX2" fmla="*/ 0 w 2303563"/>
              <a:gd name="connsiteY2" fmla="*/ 533142 h 533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03563" h="533142">
                <a:moveTo>
                  <a:pt x="2176609" y="482654"/>
                </a:moveTo>
                <a:cubicBezTo>
                  <a:pt x="2301894" y="237224"/>
                  <a:pt x="2427180" y="-8205"/>
                  <a:pt x="2064412" y="210"/>
                </a:cubicBezTo>
                <a:cubicBezTo>
                  <a:pt x="1701644" y="8625"/>
                  <a:pt x="0" y="533142"/>
                  <a:pt x="0" y="533142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Freihandform 103"/>
          <p:cNvSpPr/>
          <p:nvPr/>
        </p:nvSpPr>
        <p:spPr>
          <a:xfrm>
            <a:off x="8115300" y="3412830"/>
            <a:ext cx="1047750" cy="3359446"/>
          </a:xfrm>
          <a:custGeom>
            <a:avLst/>
            <a:gdLst>
              <a:gd name="connsiteX0" fmla="*/ 0 w 1047750"/>
              <a:gd name="connsiteY0" fmla="*/ 3683296 h 3735645"/>
              <a:gd name="connsiteX1" fmla="*/ 533400 w 1047750"/>
              <a:gd name="connsiteY1" fmla="*/ 3692821 h 3735645"/>
              <a:gd name="connsiteX2" fmla="*/ 771525 w 1047750"/>
              <a:gd name="connsiteY2" fmla="*/ 3216571 h 3735645"/>
              <a:gd name="connsiteX3" fmla="*/ 771525 w 1047750"/>
              <a:gd name="connsiteY3" fmla="*/ 482896 h 3735645"/>
              <a:gd name="connsiteX4" fmla="*/ 1047750 w 1047750"/>
              <a:gd name="connsiteY4" fmla="*/ 16171 h 373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7750" h="3735645">
                <a:moveTo>
                  <a:pt x="0" y="3683296"/>
                </a:moveTo>
                <a:cubicBezTo>
                  <a:pt x="202406" y="3726952"/>
                  <a:pt x="404813" y="3770609"/>
                  <a:pt x="533400" y="3692821"/>
                </a:cubicBezTo>
                <a:cubicBezTo>
                  <a:pt x="661988" y="3615033"/>
                  <a:pt x="731837" y="3751559"/>
                  <a:pt x="771525" y="3216571"/>
                </a:cubicBezTo>
                <a:cubicBezTo>
                  <a:pt x="811213" y="2681583"/>
                  <a:pt x="725487" y="1016296"/>
                  <a:pt x="771525" y="482896"/>
                </a:cubicBezTo>
                <a:cubicBezTo>
                  <a:pt x="817563" y="-50504"/>
                  <a:pt x="932656" y="-17167"/>
                  <a:pt x="1047750" y="1617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Freihandform 105"/>
          <p:cNvSpPr/>
          <p:nvPr/>
        </p:nvSpPr>
        <p:spPr>
          <a:xfrm>
            <a:off x="8096250" y="6923988"/>
            <a:ext cx="2619375" cy="753162"/>
          </a:xfrm>
          <a:custGeom>
            <a:avLst/>
            <a:gdLst>
              <a:gd name="connsiteX0" fmla="*/ 0 w 2619375"/>
              <a:gd name="connsiteY0" fmla="*/ 57837 h 753162"/>
              <a:gd name="connsiteX1" fmla="*/ 409575 w 2619375"/>
              <a:gd name="connsiteY1" fmla="*/ 48312 h 753162"/>
              <a:gd name="connsiteX2" fmla="*/ 1638300 w 2619375"/>
              <a:gd name="connsiteY2" fmla="*/ 581712 h 753162"/>
              <a:gd name="connsiteX3" fmla="*/ 2619375 w 2619375"/>
              <a:gd name="connsiteY3" fmla="*/ 753162 h 753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9375" h="753162">
                <a:moveTo>
                  <a:pt x="0" y="57837"/>
                </a:moveTo>
                <a:cubicBezTo>
                  <a:pt x="68262" y="9418"/>
                  <a:pt x="136525" y="-39000"/>
                  <a:pt x="409575" y="48312"/>
                </a:cubicBezTo>
                <a:cubicBezTo>
                  <a:pt x="682625" y="135624"/>
                  <a:pt x="1270000" y="464237"/>
                  <a:pt x="1638300" y="581712"/>
                </a:cubicBezTo>
                <a:cubicBezTo>
                  <a:pt x="2006600" y="699187"/>
                  <a:pt x="2312987" y="726174"/>
                  <a:pt x="2619375" y="753162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Freihandform 106"/>
          <p:cNvSpPr/>
          <p:nvPr/>
        </p:nvSpPr>
        <p:spPr>
          <a:xfrm>
            <a:off x="10277323" y="6581775"/>
            <a:ext cx="419252" cy="581025"/>
          </a:xfrm>
          <a:custGeom>
            <a:avLst/>
            <a:gdLst>
              <a:gd name="connsiteX0" fmla="*/ 381152 w 419252"/>
              <a:gd name="connsiteY0" fmla="*/ 581025 h 581025"/>
              <a:gd name="connsiteX1" fmla="*/ 152 w 419252"/>
              <a:gd name="connsiteY1" fmla="*/ 323850 h 581025"/>
              <a:gd name="connsiteX2" fmla="*/ 419252 w 419252"/>
              <a:gd name="connsiteY2" fmla="*/ 0 h 581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9252" h="581025">
                <a:moveTo>
                  <a:pt x="381152" y="581025"/>
                </a:moveTo>
                <a:cubicBezTo>
                  <a:pt x="187477" y="500856"/>
                  <a:pt x="-6198" y="420687"/>
                  <a:pt x="152" y="323850"/>
                </a:cubicBezTo>
                <a:cubicBezTo>
                  <a:pt x="6502" y="227013"/>
                  <a:pt x="419252" y="0"/>
                  <a:pt x="419252" y="0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Freihandform 107"/>
          <p:cNvSpPr/>
          <p:nvPr/>
        </p:nvSpPr>
        <p:spPr>
          <a:xfrm>
            <a:off x="10267308" y="5381625"/>
            <a:ext cx="419742" cy="704850"/>
          </a:xfrm>
          <a:custGeom>
            <a:avLst/>
            <a:gdLst>
              <a:gd name="connsiteX0" fmla="*/ 343542 w 419742"/>
              <a:gd name="connsiteY0" fmla="*/ 704850 h 704850"/>
              <a:gd name="connsiteX1" fmla="*/ 642 w 419742"/>
              <a:gd name="connsiteY1" fmla="*/ 352425 h 704850"/>
              <a:gd name="connsiteX2" fmla="*/ 419742 w 419742"/>
              <a:gd name="connsiteY2" fmla="*/ 0 h 704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9742" h="704850">
                <a:moveTo>
                  <a:pt x="343542" y="704850"/>
                </a:moveTo>
                <a:cubicBezTo>
                  <a:pt x="165742" y="587375"/>
                  <a:pt x="-12058" y="469900"/>
                  <a:pt x="642" y="352425"/>
                </a:cubicBezTo>
                <a:cubicBezTo>
                  <a:pt x="13342" y="234950"/>
                  <a:pt x="354655" y="53975"/>
                  <a:pt x="419742" y="0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Freihandform 109"/>
          <p:cNvSpPr/>
          <p:nvPr/>
        </p:nvSpPr>
        <p:spPr>
          <a:xfrm>
            <a:off x="7598962" y="4867275"/>
            <a:ext cx="3069038" cy="1905000"/>
          </a:xfrm>
          <a:custGeom>
            <a:avLst/>
            <a:gdLst>
              <a:gd name="connsiteX0" fmla="*/ 373463 w 3069038"/>
              <a:gd name="connsiteY0" fmla="*/ 1905000 h 1905000"/>
              <a:gd name="connsiteX1" fmla="*/ 106763 w 3069038"/>
              <a:gd name="connsiteY1" fmla="*/ 1724025 h 1905000"/>
              <a:gd name="connsiteX2" fmla="*/ 163913 w 3069038"/>
              <a:gd name="connsiteY2" fmla="*/ 1000125 h 1905000"/>
              <a:gd name="connsiteX3" fmla="*/ 1964138 w 3069038"/>
              <a:gd name="connsiteY3" fmla="*/ 200025 h 1905000"/>
              <a:gd name="connsiteX4" fmla="*/ 3069038 w 3069038"/>
              <a:gd name="connsiteY4" fmla="*/ 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69038" h="1905000">
                <a:moveTo>
                  <a:pt x="373463" y="1905000"/>
                </a:moveTo>
                <a:cubicBezTo>
                  <a:pt x="257575" y="1889918"/>
                  <a:pt x="141688" y="1874837"/>
                  <a:pt x="106763" y="1724025"/>
                </a:cubicBezTo>
                <a:cubicBezTo>
                  <a:pt x="71838" y="1573213"/>
                  <a:pt x="-145650" y="1254125"/>
                  <a:pt x="163913" y="1000125"/>
                </a:cubicBezTo>
                <a:cubicBezTo>
                  <a:pt x="473476" y="746125"/>
                  <a:pt x="1479951" y="366712"/>
                  <a:pt x="1964138" y="200025"/>
                </a:cubicBezTo>
                <a:cubicBezTo>
                  <a:pt x="2448326" y="33337"/>
                  <a:pt x="2876951" y="49212"/>
                  <a:pt x="3069038" y="0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87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Textfeld 1080"/>
          <p:cNvSpPr txBox="1"/>
          <p:nvPr/>
        </p:nvSpPr>
        <p:spPr>
          <a:xfrm>
            <a:off x="1278478" y="408112"/>
            <a:ext cx="81051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Verdrahtungsplan MPCNC BRIGK V1.0 – Bilder	</a:t>
            </a:r>
            <a:r>
              <a:rPr lang="de-DE" sz="1000" dirty="0" smtClean="0"/>
              <a:t>4.4.2022 F. </a:t>
            </a:r>
            <a:r>
              <a:rPr lang="de-DE" sz="1000" dirty="0" err="1" smtClean="0"/>
              <a:t>Gesele</a:t>
            </a:r>
            <a:r>
              <a:rPr lang="de-DE" sz="1000" dirty="0" smtClean="0"/>
              <a:t> Seite 2/2</a:t>
            </a:r>
            <a:endParaRPr lang="de-DE" sz="1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 flipV="1">
            <a:off x="3870982" y="6405321"/>
            <a:ext cx="2269199" cy="3236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6622" y="1230735"/>
            <a:ext cx="2284292" cy="1717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6278" y="3144416"/>
            <a:ext cx="2677425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343663" y="2914259"/>
            <a:ext cx="5244282" cy="1816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873" y="5589385"/>
            <a:ext cx="2034642" cy="1710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368" y="1200200"/>
            <a:ext cx="6791423" cy="5540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4743583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359</Words>
  <Application>Microsoft Office PowerPoint</Application>
  <PresentationFormat>A3 Papier (297x420 mm)</PresentationFormat>
  <Paragraphs>83</Paragraphs>
  <Slides>8</Slides>
  <Notes>3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9" baseType="lpstr">
      <vt:lpstr>Larissa</vt:lpstr>
      <vt:lpstr>MPCNC - Inbetriebnahme</vt:lpstr>
      <vt:lpstr>PowerPoint-Präsentation</vt:lpstr>
      <vt:lpstr>PowerPoint-Präsentation</vt:lpstr>
      <vt:lpstr>PowerPoint-Präsentation</vt:lpstr>
      <vt:lpstr>MPCNC – Doku Elektronik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Frank</dc:creator>
  <cp:lastModifiedBy>Frank</cp:lastModifiedBy>
  <cp:revision>36</cp:revision>
  <dcterms:created xsi:type="dcterms:W3CDTF">2022-04-04T11:08:43Z</dcterms:created>
  <dcterms:modified xsi:type="dcterms:W3CDTF">2022-04-06T09:41:17Z</dcterms:modified>
</cp:coreProperties>
</file>

<file path=docProps/thumbnail.jpeg>
</file>